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560" r:id="rId3"/>
    <p:sldId id="561" r:id="rId4"/>
    <p:sldId id="562" r:id="rId5"/>
    <p:sldId id="563" r:id="rId6"/>
    <p:sldId id="558" r:id="rId7"/>
    <p:sldId id="557" r:id="rId8"/>
  </p:sldIdLst>
  <p:sldSz cx="9144000" cy="5143500" type="screen16x9"/>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pizarro" initials="r" lastIdx="1" clrIdx="0">
    <p:extLst>
      <p:ext uri="{19B8F6BF-5375-455C-9EA6-DF929625EA0E}">
        <p15:presenceInfo xmlns:p15="http://schemas.microsoft.com/office/powerpoint/2012/main" userId="S-1-5-21-3738097710-3214404779-1947236907-10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a:srgbClr val="CC0000"/>
    <a:srgbClr val="4F6228"/>
    <a:srgbClr val="88D48C"/>
    <a:srgbClr val="B9E9D0"/>
    <a:srgbClr val="A50021"/>
    <a:srgbClr val="4F81BD"/>
    <a:srgbClr val="C7EBC9"/>
    <a:srgbClr val="FBF7D9"/>
    <a:srgbClr val="F4E9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8FB837D-C827-4EFA-A057-4D05807E0F7C}" styleName="Estilo temático 1 - Énfasi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Estilo claro 1 - Acento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Estilo claro 3 - Acento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0" autoAdjust="0"/>
    <p:restoredTop sz="95540" autoAdjust="0"/>
  </p:normalViewPr>
  <p:slideViewPr>
    <p:cSldViewPr>
      <p:cViewPr varScale="1">
        <p:scale>
          <a:sx n="109" d="100"/>
          <a:sy n="109" d="100"/>
        </p:scale>
        <p:origin x="706" y="8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 Id="rId6" Type="http://schemas.openxmlformats.org/officeDocument/2006/relationships/image" Target="../media/image13.png"/><Relationship Id="rId5" Type="http://schemas.openxmlformats.org/officeDocument/2006/relationships/image" Target="../media/image12.jpg"/><Relationship Id="rId4" Type="http://schemas.openxmlformats.org/officeDocument/2006/relationships/image" Target="../media/image11.png"/></Relationships>
</file>

<file path=ppt/diagrams/_rels/drawing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 Id="rId6" Type="http://schemas.openxmlformats.org/officeDocument/2006/relationships/image" Target="../media/image13.png"/><Relationship Id="rId5" Type="http://schemas.openxmlformats.org/officeDocument/2006/relationships/image" Target="../media/image12.jpg"/><Relationship Id="rId4" Type="http://schemas.openxmlformats.org/officeDocument/2006/relationships/image" Target="../media/image11.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9C2B51-A0B7-44DD-AA0A-B6AC2229F39B}" type="doc">
      <dgm:prSet loTypeId="urn:microsoft.com/office/officeart/2005/8/layout/cycle2" loCatId="cycle" qsTypeId="urn:microsoft.com/office/officeart/2005/8/quickstyle/3d2#8" qsCatId="3D" csTypeId="urn:microsoft.com/office/officeart/2005/8/colors/colorful2" csCatId="colorful" phldr="1"/>
      <dgm:spPr/>
      <dgm:t>
        <a:bodyPr/>
        <a:lstStyle/>
        <a:p>
          <a:endParaRPr lang="es-ES"/>
        </a:p>
      </dgm:t>
    </dgm:pt>
    <dgm:pt modelId="{6253191E-8FEA-409F-82BD-E6A1F4F5B946}">
      <dgm:prSet phldrT="[Texto]"/>
      <dgm:spPr>
        <a:blipFill rotWithShape="0">
          <a:blip xmlns:r="http://schemas.openxmlformats.org/officeDocument/2006/relationships" r:embed="rId1" cstate="print">
            <a:duotone>
              <a:prstClr val="black"/>
              <a:schemeClr val="accent6">
                <a:tint val="45000"/>
                <a:satMod val="400000"/>
              </a:schemeClr>
            </a:duotone>
            <a:extLst>
              <a:ext uri="{28A0092B-C50C-407E-A947-70E740481C1C}">
                <a14:useLocalDpi xmlns:a14="http://schemas.microsoft.com/office/drawing/2010/main"/>
              </a:ext>
            </a:extLst>
          </a:blip>
          <a:stretch>
            <a:fillRect/>
          </a:stretch>
        </a:blipFill>
      </dgm:spPr>
      <dgm:t>
        <a:bodyPr/>
        <a:lstStyle/>
        <a:p>
          <a:endParaRPr lang="es-ES" dirty="0"/>
        </a:p>
      </dgm:t>
    </dgm:pt>
    <dgm:pt modelId="{4C048B76-ED63-48D6-A89A-4BE45626B14E}" type="parTrans" cxnId="{01CBB336-0EF8-4564-9092-D6B3EE30E24C}">
      <dgm:prSet/>
      <dgm:spPr/>
      <dgm:t>
        <a:bodyPr/>
        <a:lstStyle/>
        <a:p>
          <a:endParaRPr lang="es-ES"/>
        </a:p>
      </dgm:t>
    </dgm:pt>
    <dgm:pt modelId="{063A2E8F-45C1-41E3-BE84-1253B3CE4E3E}" type="sibTrans" cxnId="{01CBB336-0EF8-4564-9092-D6B3EE30E24C}">
      <dgm:prSet/>
      <dgm:spPr/>
      <dgm:t>
        <a:bodyPr/>
        <a:lstStyle/>
        <a:p>
          <a:endParaRPr lang="es-ES" dirty="0"/>
        </a:p>
      </dgm:t>
    </dgm:pt>
    <dgm:pt modelId="{5E948610-5A92-4DAD-90FD-4FC697B7C8F8}">
      <dgm:prSet phldrT="[Texto]"/>
      <dgm:spPr>
        <a:blipFill rotWithShape="0">
          <a:blip xmlns:r="http://schemas.openxmlformats.org/officeDocument/2006/relationships" r:embed="rId2" cstate="print">
            <a:extLst>
              <a:ext uri="{28A0092B-C50C-407E-A947-70E740481C1C}">
                <a14:useLocalDpi xmlns:a14="http://schemas.microsoft.com/office/drawing/2010/main"/>
              </a:ext>
            </a:extLst>
          </a:blip>
          <a:stretch>
            <a:fillRect/>
          </a:stretch>
        </a:blipFill>
      </dgm:spPr>
      <dgm:t>
        <a:bodyPr/>
        <a:lstStyle/>
        <a:p>
          <a:endParaRPr lang="es-ES" dirty="0"/>
        </a:p>
      </dgm:t>
    </dgm:pt>
    <dgm:pt modelId="{FE9B6EE8-A3A4-4FDF-A022-5BA1D189B481}" type="parTrans" cxnId="{BA153B80-C013-4FB6-BCF0-6BCB8C71B39E}">
      <dgm:prSet/>
      <dgm:spPr/>
      <dgm:t>
        <a:bodyPr/>
        <a:lstStyle/>
        <a:p>
          <a:endParaRPr lang="es-ES"/>
        </a:p>
      </dgm:t>
    </dgm:pt>
    <dgm:pt modelId="{05C02D9A-20DD-4B53-A1B4-8AD597E5E544}" type="sibTrans" cxnId="{BA153B80-C013-4FB6-BCF0-6BCB8C71B39E}">
      <dgm:prSet/>
      <dgm:spPr/>
      <dgm:t>
        <a:bodyPr/>
        <a:lstStyle/>
        <a:p>
          <a:endParaRPr lang="es-ES" dirty="0"/>
        </a:p>
      </dgm:t>
    </dgm:pt>
    <dgm:pt modelId="{22FCAF1C-C68A-4247-8AA9-EA9529DB9145}">
      <dgm:prSet phldrT="[Texto]"/>
      <dgm:spPr>
        <a:blipFill rotWithShape="0">
          <a:blip xmlns:r="http://schemas.openxmlformats.org/officeDocument/2006/relationships" r:embed="rId3" cstate="print">
            <a:extLst>
              <a:ext uri="{28A0092B-C50C-407E-A947-70E740481C1C}">
                <a14:useLocalDpi xmlns:a14="http://schemas.microsoft.com/office/drawing/2010/main"/>
              </a:ext>
            </a:extLst>
          </a:blip>
          <a:stretch>
            <a:fillRect/>
          </a:stretch>
        </a:blipFill>
      </dgm:spPr>
      <dgm:t>
        <a:bodyPr/>
        <a:lstStyle/>
        <a:p>
          <a:endParaRPr lang="es-ES" dirty="0"/>
        </a:p>
      </dgm:t>
    </dgm:pt>
    <dgm:pt modelId="{59C97BEE-B271-4D82-A3F7-C9509A5F9FF6}" type="parTrans" cxnId="{C2C24CE1-BBBD-496B-9E79-68A364B4BB7B}">
      <dgm:prSet/>
      <dgm:spPr/>
      <dgm:t>
        <a:bodyPr/>
        <a:lstStyle/>
        <a:p>
          <a:endParaRPr lang="es-ES"/>
        </a:p>
      </dgm:t>
    </dgm:pt>
    <dgm:pt modelId="{59AE7591-9D1C-4FAA-BC24-A55FADA12E87}" type="sibTrans" cxnId="{C2C24CE1-BBBD-496B-9E79-68A364B4BB7B}">
      <dgm:prSet/>
      <dgm:spPr/>
      <dgm:t>
        <a:bodyPr/>
        <a:lstStyle/>
        <a:p>
          <a:endParaRPr lang="es-ES" dirty="0"/>
        </a:p>
      </dgm:t>
    </dgm:pt>
    <dgm:pt modelId="{6821145F-36DC-4CD9-B75E-239B8C485E90}">
      <dgm:prSet phldrT="[Texto]"/>
      <dgm:spPr>
        <a:blipFill rotWithShape="0">
          <a:blip xmlns:r="http://schemas.openxmlformats.org/officeDocument/2006/relationships" r:embed="rId4" cstate="print">
            <a:extLst>
              <a:ext uri="{28A0092B-C50C-407E-A947-70E740481C1C}">
                <a14:useLocalDpi xmlns:a14="http://schemas.microsoft.com/office/drawing/2010/main"/>
              </a:ext>
            </a:extLst>
          </a:blip>
          <a:stretch>
            <a:fillRect/>
          </a:stretch>
        </a:blipFill>
      </dgm:spPr>
      <dgm:t>
        <a:bodyPr/>
        <a:lstStyle/>
        <a:p>
          <a:endParaRPr lang="es-ES" dirty="0"/>
        </a:p>
      </dgm:t>
    </dgm:pt>
    <dgm:pt modelId="{ABFD00EF-43B1-430B-93B0-C9DCDF2A7924}" type="parTrans" cxnId="{BFDDCFC9-C082-4501-9B58-543A575380D8}">
      <dgm:prSet/>
      <dgm:spPr/>
      <dgm:t>
        <a:bodyPr/>
        <a:lstStyle/>
        <a:p>
          <a:endParaRPr lang="es-ES"/>
        </a:p>
      </dgm:t>
    </dgm:pt>
    <dgm:pt modelId="{297F6D1D-24EE-4A93-91C0-08A6A6058202}" type="sibTrans" cxnId="{BFDDCFC9-C082-4501-9B58-543A575380D8}">
      <dgm:prSet/>
      <dgm:spPr/>
      <dgm:t>
        <a:bodyPr/>
        <a:lstStyle/>
        <a:p>
          <a:endParaRPr lang="es-ES" dirty="0"/>
        </a:p>
      </dgm:t>
    </dgm:pt>
    <dgm:pt modelId="{22D04958-1049-46D8-BE6B-E8F106A184B2}">
      <dgm:prSet/>
      <dgm:spPr>
        <a:blipFill rotWithShape="0">
          <a:blip xmlns:r="http://schemas.openxmlformats.org/officeDocument/2006/relationships" r:embed="rId5">
            <a:extLst>
              <a:ext uri="{28A0092B-C50C-407E-A947-70E740481C1C}">
                <a14:useLocalDpi xmlns:a14="http://schemas.microsoft.com/office/drawing/2010/main"/>
              </a:ext>
            </a:extLst>
          </a:blip>
          <a:stretch>
            <a:fillRect/>
          </a:stretch>
        </a:blipFill>
      </dgm:spPr>
      <dgm:t>
        <a:bodyPr/>
        <a:lstStyle/>
        <a:p>
          <a:endParaRPr lang="es-ES"/>
        </a:p>
      </dgm:t>
    </dgm:pt>
    <dgm:pt modelId="{E054C592-2E98-467B-8388-EAFAF838EC52}" type="parTrans" cxnId="{AFF2312A-682F-4E99-9593-955371ABE9EE}">
      <dgm:prSet/>
      <dgm:spPr/>
      <dgm:t>
        <a:bodyPr/>
        <a:lstStyle/>
        <a:p>
          <a:endParaRPr lang="es-ES"/>
        </a:p>
      </dgm:t>
    </dgm:pt>
    <dgm:pt modelId="{E5EE9246-802F-497C-A435-F8C51708796B}" type="sibTrans" cxnId="{AFF2312A-682F-4E99-9593-955371ABE9EE}">
      <dgm:prSet/>
      <dgm:spPr/>
      <dgm:t>
        <a:bodyPr/>
        <a:lstStyle/>
        <a:p>
          <a:endParaRPr lang="es-ES" dirty="0"/>
        </a:p>
      </dgm:t>
    </dgm:pt>
    <dgm:pt modelId="{84F43307-7459-4AE5-9F77-B52C2D72F44B}">
      <dgm:prSet/>
      <dgm:spPr>
        <a:blipFill rotWithShape="0">
          <a:blip xmlns:r="http://schemas.openxmlformats.org/officeDocument/2006/relationships" r:embed="rId6"/>
          <a:stretch>
            <a:fillRect/>
          </a:stretch>
        </a:blipFill>
      </dgm:spPr>
      <dgm:t>
        <a:bodyPr/>
        <a:lstStyle/>
        <a:p>
          <a:endParaRPr lang="es-ES"/>
        </a:p>
      </dgm:t>
    </dgm:pt>
    <dgm:pt modelId="{215EF3FB-2975-43C5-A689-E42548912BF7}" type="parTrans" cxnId="{CDAED6B7-5CDD-4B90-BE77-58AF4CEDC913}">
      <dgm:prSet/>
      <dgm:spPr/>
      <dgm:t>
        <a:bodyPr/>
        <a:lstStyle/>
        <a:p>
          <a:endParaRPr lang="es-ES"/>
        </a:p>
      </dgm:t>
    </dgm:pt>
    <dgm:pt modelId="{9128D018-666E-4762-BA55-EB35E5F5A68E}" type="sibTrans" cxnId="{CDAED6B7-5CDD-4B90-BE77-58AF4CEDC913}">
      <dgm:prSet/>
      <dgm:spPr/>
      <dgm:t>
        <a:bodyPr/>
        <a:lstStyle/>
        <a:p>
          <a:endParaRPr lang="es-ES" dirty="0"/>
        </a:p>
      </dgm:t>
    </dgm:pt>
    <dgm:pt modelId="{AF307948-8EB2-409C-922C-35D479482025}" type="pres">
      <dgm:prSet presAssocID="{AA9C2B51-A0B7-44DD-AA0A-B6AC2229F39B}" presName="cycle" presStyleCnt="0">
        <dgm:presLayoutVars>
          <dgm:dir/>
          <dgm:resizeHandles val="exact"/>
        </dgm:presLayoutVars>
      </dgm:prSet>
      <dgm:spPr/>
      <dgm:t>
        <a:bodyPr/>
        <a:lstStyle/>
        <a:p>
          <a:endParaRPr lang="es-ES"/>
        </a:p>
      </dgm:t>
    </dgm:pt>
    <dgm:pt modelId="{A7A20FB5-BA50-4B8F-84F0-A5E311DC21C2}" type="pres">
      <dgm:prSet presAssocID="{6253191E-8FEA-409F-82BD-E6A1F4F5B946}" presName="node" presStyleLbl="node1" presStyleIdx="0" presStyleCnt="6">
        <dgm:presLayoutVars>
          <dgm:bulletEnabled val="1"/>
        </dgm:presLayoutVars>
      </dgm:prSet>
      <dgm:spPr/>
      <dgm:t>
        <a:bodyPr/>
        <a:lstStyle/>
        <a:p>
          <a:endParaRPr lang="es-ES"/>
        </a:p>
      </dgm:t>
    </dgm:pt>
    <dgm:pt modelId="{15E5307D-FA41-4F19-A51C-8A31082A9B3C}" type="pres">
      <dgm:prSet presAssocID="{063A2E8F-45C1-41E3-BE84-1253B3CE4E3E}" presName="sibTrans" presStyleLbl="sibTrans2D1" presStyleIdx="0" presStyleCnt="6"/>
      <dgm:spPr/>
      <dgm:t>
        <a:bodyPr/>
        <a:lstStyle/>
        <a:p>
          <a:endParaRPr lang="es-ES"/>
        </a:p>
      </dgm:t>
    </dgm:pt>
    <dgm:pt modelId="{0EC43701-43FF-4F0F-B022-6B039B0F435C}" type="pres">
      <dgm:prSet presAssocID="{063A2E8F-45C1-41E3-BE84-1253B3CE4E3E}" presName="connectorText" presStyleLbl="sibTrans2D1" presStyleIdx="0" presStyleCnt="6"/>
      <dgm:spPr/>
      <dgm:t>
        <a:bodyPr/>
        <a:lstStyle/>
        <a:p>
          <a:endParaRPr lang="es-ES"/>
        </a:p>
      </dgm:t>
    </dgm:pt>
    <dgm:pt modelId="{3D7B4C65-899D-4D2C-A2BA-404F4FB92629}" type="pres">
      <dgm:prSet presAssocID="{5E948610-5A92-4DAD-90FD-4FC697B7C8F8}" presName="node" presStyleLbl="node1" presStyleIdx="1" presStyleCnt="6" custRadScaleRad="101906" custRadScaleInc="-503">
        <dgm:presLayoutVars>
          <dgm:bulletEnabled val="1"/>
        </dgm:presLayoutVars>
      </dgm:prSet>
      <dgm:spPr/>
      <dgm:t>
        <a:bodyPr/>
        <a:lstStyle/>
        <a:p>
          <a:endParaRPr lang="es-ES"/>
        </a:p>
      </dgm:t>
    </dgm:pt>
    <dgm:pt modelId="{BC187465-76E8-4D4E-AA3C-869402D98A3B}" type="pres">
      <dgm:prSet presAssocID="{05C02D9A-20DD-4B53-A1B4-8AD597E5E544}" presName="sibTrans" presStyleLbl="sibTrans2D1" presStyleIdx="1" presStyleCnt="6"/>
      <dgm:spPr/>
      <dgm:t>
        <a:bodyPr/>
        <a:lstStyle/>
        <a:p>
          <a:endParaRPr lang="es-ES"/>
        </a:p>
      </dgm:t>
    </dgm:pt>
    <dgm:pt modelId="{6A1D345B-3A88-4374-834F-80C168C883E0}" type="pres">
      <dgm:prSet presAssocID="{05C02D9A-20DD-4B53-A1B4-8AD597E5E544}" presName="connectorText" presStyleLbl="sibTrans2D1" presStyleIdx="1" presStyleCnt="6"/>
      <dgm:spPr/>
      <dgm:t>
        <a:bodyPr/>
        <a:lstStyle/>
        <a:p>
          <a:endParaRPr lang="es-ES"/>
        </a:p>
      </dgm:t>
    </dgm:pt>
    <dgm:pt modelId="{EE095042-B041-457A-9379-86C7B64E25D1}" type="pres">
      <dgm:prSet presAssocID="{22FCAF1C-C68A-4247-8AA9-EA9529DB9145}" presName="node" presStyleLbl="node1" presStyleIdx="2" presStyleCnt="6">
        <dgm:presLayoutVars>
          <dgm:bulletEnabled val="1"/>
        </dgm:presLayoutVars>
      </dgm:prSet>
      <dgm:spPr/>
      <dgm:t>
        <a:bodyPr/>
        <a:lstStyle/>
        <a:p>
          <a:endParaRPr lang="es-ES"/>
        </a:p>
      </dgm:t>
    </dgm:pt>
    <dgm:pt modelId="{1D95354E-7A68-42C4-9153-ACA6AD5453C0}" type="pres">
      <dgm:prSet presAssocID="{59AE7591-9D1C-4FAA-BC24-A55FADA12E87}" presName="sibTrans" presStyleLbl="sibTrans2D1" presStyleIdx="2" presStyleCnt="6"/>
      <dgm:spPr/>
      <dgm:t>
        <a:bodyPr/>
        <a:lstStyle/>
        <a:p>
          <a:endParaRPr lang="es-ES"/>
        </a:p>
      </dgm:t>
    </dgm:pt>
    <dgm:pt modelId="{DB6A2E34-93D2-41E5-9E60-8687B79EC046}" type="pres">
      <dgm:prSet presAssocID="{59AE7591-9D1C-4FAA-BC24-A55FADA12E87}" presName="connectorText" presStyleLbl="sibTrans2D1" presStyleIdx="2" presStyleCnt="6"/>
      <dgm:spPr/>
      <dgm:t>
        <a:bodyPr/>
        <a:lstStyle/>
        <a:p>
          <a:endParaRPr lang="es-ES"/>
        </a:p>
      </dgm:t>
    </dgm:pt>
    <dgm:pt modelId="{70ED50C5-9087-4782-AB27-B5FAC5970CB5}" type="pres">
      <dgm:prSet presAssocID="{6821145F-36DC-4CD9-B75E-239B8C485E90}" presName="node" presStyleLbl="node1" presStyleIdx="3" presStyleCnt="6">
        <dgm:presLayoutVars>
          <dgm:bulletEnabled val="1"/>
        </dgm:presLayoutVars>
      </dgm:prSet>
      <dgm:spPr/>
      <dgm:t>
        <a:bodyPr/>
        <a:lstStyle/>
        <a:p>
          <a:endParaRPr lang="es-ES"/>
        </a:p>
      </dgm:t>
    </dgm:pt>
    <dgm:pt modelId="{F11E57A0-5828-4E7C-ABA9-F65063C8AAA0}" type="pres">
      <dgm:prSet presAssocID="{297F6D1D-24EE-4A93-91C0-08A6A6058202}" presName="sibTrans" presStyleLbl="sibTrans2D1" presStyleIdx="3" presStyleCnt="6"/>
      <dgm:spPr/>
      <dgm:t>
        <a:bodyPr/>
        <a:lstStyle/>
        <a:p>
          <a:endParaRPr lang="es-ES"/>
        </a:p>
      </dgm:t>
    </dgm:pt>
    <dgm:pt modelId="{826EBDE7-97C3-4EEB-B10F-4CFC8FEB4EB3}" type="pres">
      <dgm:prSet presAssocID="{297F6D1D-24EE-4A93-91C0-08A6A6058202}" presName="connectorText" presStyleLbl="sibTrans2D1" presStyleIdx="3" presStyleCnt="6"/>
      <dgm:spPr/>
      <dgm:t>
        <a:bodyPr/>
        <a:lstStyle/>
        <a:p>
          <a:endParaRPr lang="es-ES"/>
        </a:p>
      </dgm:t>
    </dgm:pt>
    <dgm:pt modelId="{032188E1-39E4-4012-8C97-E289486B78F2}" type="pres">
      <dgm:prSet presAssocID="{22D04958-1049-46D8-BE6B-E8F106A184B2}" presName="node" presStyleLbl="node1" presStyleIdx="4" presStyleCnt="6">
        <dgm:presLayoutVars>
          <dgm:bulletEnabled val="1"/>
        </dgm:presLayoutVars>
      </dgm:prSet>
      <dgm:spPr/>
      <dgm:t>
        <a:bodyPr/>
        <a:lstStyle/>
        <a:p>
          <a:endParaRPr lang="es-ES"/>
        </a:p>
      </dgm:t>
    </dgm:pt>
    <dgm:pt modelId="{55BA38A9-2EF2-449F-ADFA-D2E92534BE50}" type="pres">
      <dgm:prSet presAssocID="{E5EE9246-802F-497C-A435-F8C51708796B}" presName="sibTrans" presStyleLbl="sibTrans2D1" presStyleIdx="4" presStyleCnt="6"/>
      <dgm:spPr/>
      <dgm:t>
        <a:bodyPr/>
        <a:lstStyle/>
        <a:p>
          <a:endParaRPr lang="es-ES"/>
        </a:p>
      </dgm:t>
    </dgm:pt>
    <dgm:pt modelId="{ACF9DB1B-1E82-41EF-910F-E9760E35400E}" type="pres">
      <dgm:prSet presAssocID="{E5EE9246-802F-497C-A435-F8C51708796B}" presName="connectorText" presStyleLbl="sibTrans2D1" presStyleIdx="4" presStyleCnt="6"/>
      <dgm:spPr/>
      <dgm:t>
        <a:bodyPr/>
        <a:lstStyle/>
        <a:p>
          <a:endParaRPr lang="es-ES"/>
        </a:p>
      </dgm:t>
    </dgm:pt>
    <dgm:pt modelId="{8A16B1D7-8122-4E7A-B829-7BF0F1A62341}" type="pres">
      <dgm:prSet presAssocID="{84F43307-7459-4AE5-9F77-B52C2D72F44B}" presName="node" presStyleLbl="node1" presStyleIdx="5" presStyleCnt="6">
        <dgm:presLayoutVars>
          <dgm:bulletEnabled val="1"/>
        </dgm:presLayoutVars>
      </dgm:prSet>
      <dgm:spPr/>
      <dgm:t>
        <a:bodyPr/>
        <a:lstStyle/>
        <a:p>
          <a:endParaRPr lang="es-ES"/>
        </a:p>
      </dgm:t>
    </dgm:pt>
    <dgm:pt modelId="{053F6AC9-7D21-4B05-89BA-7A4413A96E0D}" type="pres">
      <dgm:prSet presAssocID="{9128D018-666E-4762-BA55-EB35E5F5A68E}" presName="sibTrans" presStyleLbl="sibTrans2D1" presStyleIdx="5" presStyleCnt="6"/>
      <dgm:spPr/>
      <dgm:t>
        <a:bodyPr/>
        <a:lstStyle/>
        <a:p>
          <a:endParaRPr lang="es-ES"/>
        </a:p>
      </dgm:t>
    </dgm:pt>
    <dgm:pt modelId="{F85A850B-6371-4888-8F8F-DA03EDD53594}" type="pres">
      <dgm:prSet presAssocID="{9128D018-666E-4762-BA55-EB35E5F5A68E}" presName="connectorText" presStyleLbl="sibTrans2D1" presStyleIdx="5" presStyleCnt="6"/>
      <dgm:spPr/>
      <dgm:t>
        <a:bodyPr/>
        <a:lstStyle/>
        <a:p>
          <a:endParaRPr lang="es-ES"/>
        </a:p>
      </dgm:t>
    </dgm:pt>
  </dgm:ptLst>
  <dgm:cxnLst>
    <dgm:cxn modelId="{40C1C6E0-BBAE-43EF-94E2-C9902B90DF43}" type="presOf" srcId="{6821145F-36DC-4CD9-B75E-239B8C485E90}" destId="{70ED50C5-9087-4782-AB27-B5FAC5970CB5}" srcOrd="0" destOrd="0" presId="urn:microsoft.com/office/officeart/2005/8/layout/cycle2"/>
    <dgm:cxn modelId="{AFF2312A-682F-4E99-9593-955371ABE9EE}" srcId="{AA9C2B51-A0B7-44DD-AA0A-B6AC2229F39B}" destId="{22D04958-1049-46D8-BE6B-E8F106A184B2}" srcOrd="4" destOrd="0" parTransId="{E054C592-2E98-467B-8388-EAFAF838EC52}" sibTransId="{E5EE9246-802F-497C-A435-F8C51708796B}"/>
    <dgm:cxn modelId="{3371DDD4-5F3D-4D29-8A3E-C976C374C926}" type="presOf" srcId="{063A2E8F-45C1-41E3-BE84-1253B3CE4E3E}" destId="{0EC43701-43FF-4F0F-B022-6B039B0F435C}" srcOrd="1" destOrd="0" presId="urn:microsoft.com/office/officeart/2005/8/layout/cycle2"/>
    <dgm:cxn modelId="{4914486F-BC10-4FE2-BB5A-4423F897FAA0}" type="presOf" srcId="{AA9C2B51-A0B7-44DD-AA0A-B6AC2229F39B}" destId="{AF307948-8EB2-409C-922C-35D479482025}" srcOrd="0" destOrd="0" presId="urn:microsoft.com/office/officeart/2005/8/layout/cycle2"/>
    <dgm:cxn modelId="{01CBB336-0EF8-4564-9092-D6B3EE30E24C}" srcId="{AA9C2B51-A0B7-44DD-AA0A-B6AC2229F39B}" destId="{6253191E-8FEA-409F-82BD-E6A1F4F5B946}" srcOrd="0" destOrd="0" parTransId="{4C048B76-ED63-48D6-A89A-4BE45626B14E}" sibTransId="{063A2E8F-45C1-41E3-BE84-1253B3CE4E3E}"/>
    <dgm:cxn modelId="{2C21D373-1C22-43F4-9FBD-87D87232E62C}" type="presOf" srcId="{297F6D1D-24EE-4A93-91C0-08A6A6058202}" destId="{826EBDE7-97C3-4EEB-B10F-4CFC8FEB4EB3}" srcOrd="1" destOrd="0" presId="urn:microsoft.com/office/officeart/2005/8/layout/cycle2"/>
    <dgm:cxn modelId="{F5064B0D-000D-4FB1-8CCB-C42B41876821}" type="presOf" srcId="{22D04958-1049-46D8-BE6B-E8F106A184B2}" destId="{032188E1-39E4-4012-8C97-E289486B78F2}" srcOrd="0" destOrd="0" presId="urn:microsoft.com/office/officeart/2005/8/layout/cycle2"/>
    <dgm:cxn modelId="{C2C24CE1-BBBD-496B-9E79-68A364B4BB7B}" srcId="{AA9C2B51-A0B7-44DD-AA0A-B6AC2229F39B}" destId="{22FCAF1C-C68A-4247-8AA9-EA9529DB9145}" srcOrd="2" destOrd="0" parTransId="{59C97BEE-B271-4D82-A3F7-C9509A5F9FF6}" sibTransId="{59AE7591-9D1C-4FAA-BC24-A55FADA12E87}"/>
    <dgm:cxn modelId="{58EDD8ED-9555-4C65-97A2-6BABD5450A99}" type="presOf" srcId="{063A2E8F-45C1-41E3-BE84-1253B3CE4E3E}" destId="{15E5307D-FA41-4F19-A51C-8A31082A9B3C}" srcOrd="0" destOrd="0" presId="urn:microsoft.com/office/officeart/2005/8/layout/cycle2"/>
    <dgm:cxn modelId="{BFDDCFC9-C082-4501-9B58-543A575380D8}" srcId="{AA9C2B51-A0B7-44DD-AA0A-B6AC2229F39B}" destId="{6821145F-36DC-4CD9-B75E-239B8C485E90}" srcOrd="3" destOrd="0" parTransId="{ABFD00EF-43B1-430B-93B0-C9DCDF2A7924}" sibTransId="{297F6D1D-24EE-4A93-91C0-08A6A6058202}"/>
    <dgm:cxn modelId="{C25BC493-8BD8-4523-A296-B223B1F7EA4A}" type="presOf" srcId="{E5EE9246-802F-497C-A435-F8C51708796B}" destId="{55BA38A9-2EF2-449F-ADFA-D2E92534BE50}" srcOrd="0" destOrd="0" presId="urn:microsoft.com/office/officeart/2005/8/layout/cycle2"/>
    <dgm:cxn modelId="{F63F79A8-7C1B-4141-A01A-B54F8BBC398C}" type="presOf" srcId="{6253191E-8FEA-409F-82BD-E6A1F4F5B946}" destId="{A7A20FB5-BA50-4B8F-84F0-A5E311DC21C2}" srcOrd="0" destOrd="0" presId="urn:microsoft.com/office/officeart/2005/8/layout/cycle2"/>
    <dgm:cxn modelId="{5068B727-39A2-4149-8A82-5DBFA13F6020}" type="presOf" srcId="{297F6D1D-24EE-4A93-91C0-08A6A6058202}" destId="{F11E57A0-5828-4E7C-ABA9-F65063C8AAA0}" srcOrd="0" destOrd="0" presId="urn:microsoft.com/office/officeart/2005/8/layout/cycle2"/>
    <dgm:cxn modelId="{CDAED6B7-5CDD-4B90-BE77-58AF4CEDC913}" srcId="{AA9C2B51-A0B7-44DD-AA0A-B6AC2229F39B}" destId="{84F43307-7459-4AE5-9F77-B52C2D72F44B}" srcOrd="5" destOrd="0" parTransId="{215EF3FB-2975-43C5-A689-E42548912BF7}" sibTransId="{9128D018-666E-4762-BA55-EB35E5F5A68E}"/>
    <dgm:cxn modelId="{7D8140E3-8EDB-4E7C-8403-44B3DE942B2F}" type="presOf" srcId="{59AE7591-9D1C-4FAA-BC24-A55FADA12E87}" destId="{DB6A2E34-93D2-41E5-9E60-8687B79EC046}" srcOrd="1" destOrd="0" presId="urn:microsoft.com/office/officeart/2005/8/layout/cycle2"/>
    <dgm:cxn modelId="{828D0B3E-85C8-433E-8B33-5B7AC40BE3E1}" type="presOf" srcId="{05C02D9A-20DD-4B53-A1B4-8AD597E5E544}" destId="{BC187465-76E8-4D4E-AA3C-869402D98A3B}" srcOrd="0" destOrd="0" presId="urn:microsoft.com/office/officeart/2005/8/layout/cycle2"/>
    <dgm:cxn modelId="{AE0DF1FC-BCA8-45FC-AFEC-43E0A47F8749}" type="presOf" srcId="{05C02D9A-20DD-4B53-A1B4-8AD597E5E544}" destId="{6A1D345B-3A88-4374-834F-80C168C883E0}" srcOrd="1" destOrd="0" presId="urn:microsoft.com/office/officeart/2005/8/layout/cycle2"/>
    <dgm:cxn modelId="{CF96F467-BACD-4C63-94EE-F4142689540D}" type="presOf" srcId="{E5EE9246-802F-497C-A435-F8C51708796B}" destId="{ACF9DB1B-1E82-41EF-910F-E9760E35400E}" srcOrd="1" destOrd="0" presId="urn:microsoft.com/office/officeart/2005/8/layout/cycle2"/>
    <dgm:cxn modelId="{E94133DA-7492-44F9-BB6E-1D312911BCCF}" type="presOf" srcId="{9128D018-666E-4762-BA55-EB35E5F5A68E}" destId="{F85A850B-6371-4888-8F8F-DA03EDD53594}" srcOrd="1" destOrd="0" presId="urn:microsoft.com/office/officeart/2005/8/layout/cycle2"/>
    <dgm:cxn modelId="{17A310AB-CBAF-4492-AEDF-C11F476711CA}" type="presOf" srcId="{9128D018-666E-4762-BA55-EB35E5F5A68E}" destId="{053F6AC9-7D21-4B05-89BA-7A4413A96E0D}" srcOrd="0" destOrd="0" presId="urn:microsoft.com/office/officeart/2005/8/layout/cycle2"/>
    <dgm:cxn modelId="{BA153B80-C013-4FB6-BCF0-6BCB8C71B39E}" srcId="{AA9C2B51-A0B7-44DD-AA0A-B6AC2229F39B}" destId="{5E948610-5A92-4DAD-90FD-4FC697B7C8F8}" srcOrd="1" destOrd="0" parTransId="{FE9B6EE8-A3A4-4FDF-A022-5BA1D189B481}" sibTransId="{05C02D9A-20DD-4B53-A1B4-8AD597E5E544}"/>
    <dgm:cxn modelId="{BF81BD39-6443-4E4A-BA68-350F6C82F90A}" type="presOf" srcId="{59AE7591-9D1C-4FAA-BC24-A55FADA12E87}" destId="{1D95354E-7A68-42C4-9153-ACA6AD5453C0}" srcOrd="0" destOrd="0" presId="urn:microsoft.com/office/officeart/2005/8/layout/cycle2"/>
    <dgm:cxn modelId="{73A0C5D5-DCDD-434C-9105-15D0E0521B6F}" type="presOf" srcId="{5E948610-5A92-4DAD-90FD-4FC697B7C8F8}" destId="{3D7B4C65-899D-4D2C-A2BA-404F4FB92629}" srcOrd="0" destOrd="0" presId="urn:microsoft.com/office/officeart/2005/8/layout/cycle2"/>
    <dgm:cxn modelId="{BA02E3A6-C94D-46E5-9EF1-14B2165C76D3}" type="presOf" srcId="{22FCAF1C-C68A-4247-8AA9-EA9529DB9145}" destId="{EE095042-B041-457A-9379-86C7B64E25D1}" srcOrd="0" destOrd="0" presId="urn:microsoft.com/office/officeart/2005/8/layout/cycle2"/>
    <dgm:cxn modelId="{05FC8B44-957D-4F97-87CF-22D8007EFF7A}" type="presOf" srcId="{84F43307-7459-4AE5-9F77-B52C2D72F44B}" destId="{8A16B1D7-8122-4E7A-B829-7BF0F1A62341}" srcOrd="0" destOrd="0" presId="urn:microsoft.com/office/officeart/2005/8/layout/cycle2"/>
    <dgm:cxn modelId="{9235D93D-F1F6-4746-919E-C967A6575CE6}" type="presParOf" srcId="{AF307948-8EB2-409C-922C-35D479482025}" destId="{A7A20FB5-BA50-4B8F-84F0-A5E311DC21C2}" srcOrd="0" destOrd="0" presId="urn:microsoft.com/office/officeart/2005/8/layout/cycle2"/>
    <dgm:cxn modelId="{C266645A-F78A-4D8B-A8A4-7DC6853DFE63}" type="presParOf" srcId="{AF307948-8EB2-409C-922C-35D479482025}" destId="{15E5307D-FA41-4F19-A51C-8A31082A9B3C}" srcOrd="1" destOrd="0" presId="urn:microsoft.com/office/officeart/2005/8/layout/cycle2"/>
    <dgm:cxn modelId="{AE11CA2D-F5B5-4047-AE62-56CF0E79BCDA}" type="presParOf" srcId="{15E5307D-FA41-4F19-A51C-8A31082A9B3C}" destId="{0EC43701-43FF-4F0F-B022-6B039B0F435C}" srcOrd="0" destOrd="0" presId="urn:microsoft.com/office/officeart/2005/8/layout/cycle2"/>
    <dgm:cxn modelId="{3BC1AE42-D82F-4D91-9F14-A51698BA3850}" type="presParOf" srcId="{AF307948-8EB2-409C-922C-35D479482025}" destId="{3D7B4C65-899D-4D2C-A2BA-404F4FB92629}" srcOrd="2" destOrd="0" presId="urn:microsoft.com/office/officeart/2005/8/layout/cycle2"/>
    <dgm:cxn modelId="{31A4860A-DF8F-4807-A619-22CD06DDA5FC}" type="presParOf" srcId="{AF307948-8EB2-409C-922C-35D479482025}" destId="{BC187465-76E8-4D4E-AA3C-869402D98A3B}" srcOrd="3" destOrd="0" presId="urn:microsoft.com/office/officeart/2005/8/layout/cycle2"/>
    <dgm:cxn modelId="{6997200C-E8C4-41F1-BF9E-398FBFF0A498}" type="presParOf" srcId="{BC187465-76E8-4D4E-AA3C-869402D98A3B}" destId="{6A1D345B-3A88-4374-834F-80C168C883E0}" srcOrd="0" destOrd="0" presId="urn:microsoft.com/office/officeart/2005/8/layout/cycle2"/>
    <dgm:cxn modelId="{FE56717E-DAC8-4CA8-BAE6-E7476C11EC14}" type="presParOf" srcId="{AF307948-8EB2-409C-922C-35D479482025}" destId="{EE095042-B041-457A-9379-86C7B64E25D1}" srcOrd="4" destOrd="0" presId="urn:microsoft.com/office/officeart/2005/8/layout/cycle2"/>
    <dgm:cxn modelId="{057899C0-9842-4018-816C-FF13B519A4C5}" type="presParOf" srcId="{AF307948-8EB2-409C-922C-35D479482025}" destId="{1D95354E-7A68-42C4-9153-ACA6AD5453C0}" srcOrd="5" destOrd="0" presId="urn:microsoft.com/office/officeart/2005/8/layout/cycle2"/>
    <dgm:cxn modelId="{FCE5391A-FE8F-4CA4-8551-DE06576BE31C}" type="presParOf" srcId="{1D95354E-7A68-42C4-9153-ACA6AD5453C0}" destId="{DB6A2E34-93D2-41E5-9E60-8687B79EC046}" srcOrd="0" destOrd="0" presId="urn:microsoft.com/office/officeart/2005/8/layout/cycle2"/>
    <dgm:cxn modelId="{D86EDE25-485F-440D-9D0B-F81A3A1ED461}" type="presParOf" srcId="{AF307948-8EB2-409C-922C-35D479482025}" destId="{70ED50C5-9087-4782-AB27-B5FAC5970CB5}" srcOrd="6" destOrd="0" presId="urn:microsoft.com/office/officeart/2005/8/layout/cycle2"/>
    <dgm:cxn modelId="{76460F37-FDB1-43BD-8B24-FAFB3C7ABD81}" type="presParOf" srcId="{AF307948-8EB2-409C-922C-35D479482025}" destId="{F11E57A0-5828-4E7C-ABA9-F65063C8AAA0}" srcOrd="7" destOrd="0" presId="urn:microsoft.com/office/officeart/2005/8/layout/cycle2"/>
    <dgm:cxn modelId="{C20B3BE5-DFB0-42AD-9B4B-0AA49E4C75F9}" type="presParOf" srcId="{F11E57A0-5828-4E7C-ABA9-F65063C8AAA0}" destId="{826EBDE7-97C3-4EEB-B10F-4CFC8FEB4EB3}" srcOrd="0" destOrd="0" presId="urn:microsoft.com/office/officeart/2005/8/layout/cycle2"/>
    <dgm:cxn modelId="{3734FE95-5FDA-4BF5-9777-E98406E3405A}" type="presParOf" srcId="{AF307948-8EB2-409C-922C-35D479482025}" destId="{032188E1-39E4-4012-8C97-E289486B78F2}" srcOrd="8" destOrd="0" presId="urn:microsoft.com/office/officeart/2005/8/layout/cycle2"/>
    <dgm:cxn modelId="{712407DF-889C-4E11-955A-4BB4F420F182}" type="presParOf" srcId="{AF307948-8EB2-409C-922C-35D479482025}" destId="{55BA38A9-2EF2-449F-ADFA-D2E92534BE50}" srcOrd="9" destOrd="0" presId="urn:microsoft.com/office/officeart/2005/8/layout/cycle2"/>
    <dgm:cxn modelId="{5135E92F-CBD0-4B89-8EB9-23D605FDA79B}" type="presParOf" srcId="{55BA38A9-2EF2-449F-ADFA-D2E92534BE50}" destId="{ACF9DB1B-1E82-41EF-910F-E9760E35400E}" srcOrd="0" destOrd="0" presId="urn:microsoft.com/office/officeart/2005/8/layout/cycle2"/>
    <dgm:cxn modelId="{223540EC-24FF-4F5A-93EF-188161112B86}" type="presParOf" srcId="{AF307948-8EB2-409C-922C-35D479482025}" destId="{8A16B1D7-8122-4E7A-B829-7BF0F1A62341}" srcOrd="10" destOrd="0" presId="urn:microsoft.com/office/officeart/2005/8/layout/cycle2"/>
    <dgm:cxn modelId="{6100D582-E279-490E-B25E-22269F220DAF}" type="presParOf" srcId="{AF307948-8EB2-409C-922C-35D479482025}" destId="{053F6AC9-7D21-4B05-89BA-7A4413A96E0D}" srcOrd="11" destOrd="0" presId="urn:microsoft.com/office/officeart/2005/8/layout/cycle2"/>
    <dgm:cxn modelId="{3C96741E-50F9-44A7-A9AB-DEB661BC77AD}" type="presParOf" srcId="{053F6AC9-7D21-4B05-89BA-7A4413A96E0D}" destId="{F85A850B-6371-4888-8F8F-DA03EDD53594}"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A20FB5-BA50-4B8F-84F0-A5E311DC21C2}">
      <dsp:nvSpPr>
        <dsp:cNvPr id="0" name=""/>
        <dsp:cNvSpPr/>
      </dsp:nvSpPr>
      <dsp:spPr>
        <a:xfrm>
          <a:off x="4218559" y="2026"/>
          <a:ext cx="1283961" cy="1283961"/>
        </a:xfrm>
        <a:prstGeom prst="ellipse">
          <a:avLst/>
        </a:prstGeom>
        <a:blipFill rotWithShape="0">
          <a:blip xmlns:r="http://schemas.openxmlformats.org/officeDocument/2006/relationships" r:embed="rId1" cstate="print">
            <a:duotone>
              <a:prstClr val="black"/>
              <a:schemeClr val="accent6">
                <a:tint val="45000"/>
                <a:satMod val="400000"/>
              </a:schemeClr>
            </a:duotone>
            <a:extLst>
              <a:ext uri="{28A0092B-C50C-407E-A947-70E740481C1C}">
                <a14:useLocalDpi xmlns:a14="http://schemas.microsoft.com/office/drawing/2010/main"/>
              </a:ext>
            </a:extLst>
          </a:blip>
          <a:stretch>
            <a:fillRect/>
          </a:stretch>
        </a:blip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2400300">
            <a:lnSpc>
              <a:spcPct val="90000"/>
            </a:lnSpc>
            <a:spcBef>
              <a:spcPct val="0"/>
            </a:spcBef>
            <a:spcAft>
              <a:spcPct val="35000"/>
            </a:spcAft>
          </a:pPr>
          <a:endParaRPr lang="es-ES" sz="5400" kern="1200" dirty="0"/>
        </a:p>
      </dsp:txBody>
      <dsp:txXfrm>
        <a:off x="4406591" y="190058"/>
        <a:ext cx="907897" cy="907897"/>
      </dsp:txXfrm>
    </dsp:sp>
    <dsp:sp modelId="{15E5307D-FA41-4F19-A51C-8A31082A9B3C}">
      <dsp:nvSpPr>
        <dsp:cNvPr id="0" name=""/>
        <dsp:cNvSpPr/>
      </dsp:nvSpPr>
      <dsp:spPr>
        <a:xfrm rot="1739097">
          <a:off x="5526894" y="893067"/>
          <a:ext cx="348726" cy="433336"/>
        </a:xfrm>
        <a:prstGeom prst="rightArrow">
          <a:avLst>
            <a:gd name="adj1" fmla="val 60000"/>
            <a:gd name="adj2" fmla="val 5000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dsp:txBody>
      <dsp:txXfrm>
        <a:off x="5533446" y="954386"/>
        <a:ext cx="244108" cy="260002"/>
      </dsp:txXfrm>
    </dsp:sp>
    <dsp:sp modelId="{3D7B4C65-899D-4D2C-A2BA-404F4FB92629}">
      <dsp:nvSpPr>
        <dsp:cNvPr id="0" name=""/>
        <dsp:cNvSpPr/>
      </dsp:nvSpPr>
      <dsp:spPr>
        <a:xfrm>
          <a:off x="5917261" y="943049"/>
          <a:ext cx="1283961" cy="1283961"/>
        </a:xfrm>
        <a:prstGeom prst="ellipse">
          <a:avLst/>
        </a:prstGeom>
        <a:blipFill rotWithShape="0">
          <a:blip xmlns:r="http://schemas.openxmlformats.org/officeDocument/2006/relationships" r:embed="rId2" cstate="print">
            <a:extLst>
              <a:ext uri="{28A0092B-C50C-407E-A947-70E740481C1C}">
                <a14:useLocalDpi xmlns:a14="http://schemas.microsoft.com/office/drawing/2010/main"/>
              </a:ext>
            </a:extLst>
          </a:blip>
          <a:stretch>
            <a:fillRect/>
          </a:stretch>
        </a:blip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2400300">
            <a:lnSpc>
              <a:spcPct val="90000"/>
            </a:lnSpc>
            <a:spcBef>
              <a:spcPct val="0"/>
            </a:spcBef>
            <a:spcAft>
              <a:spcPct val="35000"/>
            </a:spcAft>
          </a:pPr>
          <a:endParaRPr lang="es-ES" sz="5400" kern="1200" dirty="0"/>
        </a:p>
      </dsp:txBody>
      <dsp:txXfrm>
        <a:off x="6105293" y="1131081"/>
        <a:ext cx="907897" cy="907897"/>
      </dsp:txXfrm>
    </dsp:sp>
    <dsp:sp modelId="{BC187465-76E8-4D4E-AA3C-869402D98A3B}">
      <dsp:nvSpPr>
        <dsp:cNvPr id="0" name=""/>
        <dsp:cNvSpPr/>
      </dsp:nvSpPr>
      <dsp:spPr>
        <a:xfrm rot="5451507">
          <a:off x="6368063" y="2333655"/>
          <a:ext cx="353430" cy="433336"/>
        </a:xfrm>
        <a:prstGeom prst="rightArrow">
          <a:avLst>
            <a:gd name="adj1" fmla="val 60000"/>
            <a:gd name="adj2" fmla="val 50000"/>
          </a:avLst>
        </a:prstGeom>
        <a:solidFill>
          <a:schemeClr val="accent2">
            <a:hueOff val="936304"/>
            <a:satOff val="-1168"/>
            <a:lumOff val="275"/>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dsp:txBody>
      <dsp:txXfrm rot="10800000">
        <a:off x="6421872" y="2367313"/>
        <a:ext cx="247401" cy="260002"/>
      </dsp:txXfrm>
    </dsp:sp>
    <dsp:sp modelId="{EE095042-B041-457A-9379-86C7B64E25D1}">
      <dsp:nvSpPr>
        <dsp:cNvPr id="0" name=""/>
        <dsp:cNvSpPr/>
      </dsp:nvSpPr>
      <dsp:spPr>
        <a:xfrm>
          <a:off x="5888034" y="2893641"/>
          <a:ext cx="1283961" cy="1283961"/>
        </a:xfrm>
        <a:prstGeom prst="ellipse">
          <a:avLst/>
        </a:prstGeom>
        <a:blipFill rotWithShape="0">
          <a:blip xmlns:r="http://schemas.openxmlformats.org/officeDocument/2006/relationships" r:embed="rId3" cstate="print">
            <a:extLst>
              <a:ext uri="{28A0092B-C50C-407E-A947-70E740481C1C}">
                <a14:useLocalDpi xmlns:a14="http://schemas.microsoft.com/office/drawing/2010/main"/>
              </a:ext>
            </a:extLst>
          </a:blip>
          <a:stretch>
            <a:fillRect/>
          </a:stretch>
        </a:blip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2400300">
            <a:lnSpc>
              <a:spcPct val="90000"/>
            </a:lnSpc>
            <a:spcBef>
              <a:spcPct val="0"/>
            </a:spcBef>
            <a:spcAft>
              <a:spcPct val="35000"/>
            </a:spcAft>
          </a:pPr>
          <a:endParaRPr lang="es-ES" sz="5400" kern="1200" dirty="0"/>
        </a:p>
      </dsp:txBody>
      <dsp:txXfrm>
        <a:off x="6076066" y="3081673"/>
        <a:ext cx="907897" cy="907897"/>
      </dsp:txXfrm>
    </dsp:sp>
    <dsp:sp modelId="{1D95354E-7A68-42C4-9153-ACA6AD5453C0}">
      <dsp:nvSpPr>
        <dsp:cNvPr id="0" name=""/>
        <dsp:cNvSpPr/>
      </dsp:nvSpPr>
      <dsp:spPr>
        <a:xfrm rot="9000000">
          <a:off x="5533038" y="3796060"/>
          <a:ext cx="341204" cy="433336"/>
        </a:xfrm>
        <a:prstGeom prst="rightArrow">
          <a:avLst>
            <a:gd name="adj1" fmla="val 60000"/>
            <a:gd name="adj2" fmla="val 50000"/>
          </a:avLst>
        </a:prstGeom>
        <a:solidFill>
          <a:schemeClr val="accent2">
            <a:hueOff val="1872608"/>
            <a:satOff val="-2336"/>
            <a:lumOff val="549"/>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dsp:txBody>
      <dsp:txXfrm rot="10800000">
        <a:off x="5628542" y="3857137"/>
        <a:ext cx="238843" cy="260002"/>
      </dsp:txXfrm>
    </dsp:sp>
    <dsp:sp modelId="{70ED50C5-9087-4782-AB27-B5FAC5970CB5}">
      <dsp:nvSpPr>
        <dsp:cNvPr id="0" name=""/>
        <dsp:cNvSpPr/>
      </dsp:nvSpPr>
      <dsp:spPr>
        <a:xfrm>
          <a:off x="4218559" y="3857512"/>
          <a:ext cx="1283961" cy="1283961"/>
        </a:xfrm>
        <a:prstGeom prst="ellipse">
          <a:avLst/>
        </a:prstGeom>
        <a:blipFill rotWithShape="0">
          <a:blip xmlns:r="http://schemas.openxmlformats.org/officeDocument/2006/relationships" r:embed="rId4" cstate="print">
            <a:extLst>
              <a:ext uri="{28A0092B-C50C-407E-A947-70E740481C1C}">
                <a14:useLocalDpi xmlns:a14="http://schemas.microsoft.com/office/drawing/2010/main"/>
              </a:ext>
            </a:extLst>
          </a:blip>
          <a:stretch>
            <a:fillRect/>
          </a:stretch>
        </a:blip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2400300">
            <a:lnSpc>
              <a:spcPct val="90000"/>
            </a:lnSpc>
            <a:spcBef>
              <a:spcPct val="0"/>
            </a:spcBef>
            <a:spcAft>
              <a:spcPct val="35000"/>
            </a:spcAft>
          </a:pPr>
          <a:endParaRPr lang="es-ES" sz="5400" kern="1200" dirty="0"/>
        </a:p>
      </dsp:txBody>
      <dsp:txXfrm>
        <a:off x="4406591" y="4045544"/>
        <a:ext cx="907897" cy="907897"/>
      </dsp:txXfrm>
    </dsp:sp>
    <dsp:sp modelId="{F11E57A0-5828-4E7C-ABA9-F65063C8AAA0}">
      <dsp:nvSpPr>
        <dsp:cNvPr id="0" name=""/>
        <dsp:cNvSpPr/>
      </dsp:nvSpPr>
      <dsp:spPr>
        <a:xfrm rot="12600000">
          <a:off x="3863563" y="3805717"/>
          <a:ext cx="341204" cy="433336"/>
        </a:xfrm>
        <a:prstGeom prst="rightArrow">
          <a:avLst>
            <a:gd name="adj1" fmla="val 60000"/>
            <a:gd name="adj2" fmla="val 50000"/>
          </a:avLst>
        </a:prstGeom>
        <a:solidFill>
          <a:schemeClr val="accent2">
            <a:hueOff val="2808911"/>
            <a:satOff val="-3503"/>
            <a:lumOff val="824"/>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dsp:txBody>
      <dsp:txXfrm rot="10800000">
        <a:off x="3959067" y="3917974"/>
        <a:ext cx="238843" cy="260002"/>
      </dsp:txXfrm>
    </dsp:sp>
    <dsp:sp modelId="{032188E1-39E4-4012-8C97-E289486B78F2}">
      <dsp:nvSpPr>
        <dsp:cNvPr id="0" name=""/>
        <dsp:cNvSpPr/>
      </dsp:nvSpPr>
      <dsp:spPr>
        <a:xfrm>
          <a:off x="2549084" y="2893641"/>
          <a:ext cx="1283961" cy="1283961"/>
        </a:xfrm>
        <a:prstGeom prst="ellipse">
          <a:avLst/>
        </a:prstGeom>
        <a:blipFill rotWithShape="0">
          <a:blip xmlns:r="http://schemas.openxmlformats.org/officeDocument/2006/relationships" r:embed="rId5">
            <a:extLst>
              <a:ext uri="{28A0092B-C50C-407E-A947-70E740481C1C}">
                <a14:useLocalDpi xmlns:a14="http://schemas.microsoft.com/office/drawing/2010/main"/>
              </a:ext>
            </a:extLst>
          </a:blip>
          <a:stretch>
            <a:fillRect/>
          </a:stretch>
        </a:blip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2400300">
            <a:lnSpc>
              <a:spcPct val="90000"/>
            </a:lnSpc>
            <a:spcBef>
              <a:spcPct val="0"/>
            </a:spcBef>
            <a:spcAft>
              <a:spcPct val="35000"/>
            </a:spcAft>
          </a:pPr>
          <a:endParaRPr lang="es-ES" sz="5400" kern="1200"/>
        </a:p>
      </dsp:txBody>
      <dsp:txXfrm>
        <a:off x="2737116" y="3081673"/>
        <a:ext cx="907897" cy="907897"/>
      </dsp:txXfrm>
    </dsp:sp>
    <dsp:sp modelId="{55BA38A9-2EF2-449F-ADFA-D2E92534BE50}">
      <dsp:nvSpPr>
        <dsp:cNvPr id="0" name=""/>
        <dsp:cNvSpPr/>
      </dsp:nvSpPr>
      <dsp:spPr>
        <a:xfrm rot="16200000">
          <a:off x="3020462" y="2364738"/>
          <a:ext cx="341204" cy="433336"/>
        </a:xfrm>
        <a:prstGeom prst="rightArrow">
          <a:avLst>
            <a:gd name="adj1" fmla="val 60000"/>
            <a:gd name="adj2" fmla="val 50000"/>
          </a:avLst>
        </a:prstGeom>
        <a:solidFill>
          <a:schemeClr val="accent2">
            <a:hueOff val="3745215"/>
            <a:satOff val="-4671"/>
            <a:lumOff val="1098"/>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dsp:txBody>
      <dsp:txXfrm>
        <a:off x="3071643" y="2502586"/>
        <a:ext cx="238843" cy="260002"/>
      </dsp:txXfrm>
    </dsp:sp>
    <dsp:sp modelId="{8A16B1D7-8122-4E7A-B829-7BF0F1A62341}">
      <dsp:nvSpPr>
        <dsp:cNvPr id="0" name=""/>
        <dsp:cNvSpPr/>
      </dsp:nvSpPr>
      <dsp:spPr>
        <a:xfrm>
          <a:off x="2549084" y="965897"/>
          <a:ext cx="1283961" cy="1283961"/>
        </a:xfrm>
        <a:prstGeom prst="ellipse">
          <a:avLst/>
        </a:prstGeom>
        <a:blipFill rotWithShape="0">
          <a:blip xmlns:r="http://schemas.openxmlformats.org/officeDocument/2006/relationships" r:embed="rId6"/>
          <a:stretch>
            <a:fillRect/>
          </a:stretch>
        </a:blip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2400300">
            <a:lnSpc>
              <a:spcPct val="90000"/>
            </a:lnSpc>
            <a:spcBef>
              <a:spcPct val="0"/>
            </a:spcBef>
            <a:spcAft>
              <a:spcPct val="35000"/>
            </a:spcAft>
          </a:pPr>
          <a:endParaRPr lang="es-ES" sz="5400" kern="1200"/>
        </a:p>
      </dsp:txBody>
      <dsp:txXfrm>
        <a:off x="2737116" y="1153929"/>
        <a:ext cx="907897" cy="907897"/>
      </dsp:txXfrm>
    </dsp:sp>
    <dsp:sp modelId="{053F6AC9-7D21-4B05-89BA-7A4413A96E0D}">
      <dsp:nvSpPr>
        <dsp:cNvPr id="0" name=""/>
        <dsp:cNvSpPr/>
      </dsp:nvSpPr>
      <dsp:spPr>
        <a:xfrm rot="19800000">
          <a:off x="3846837" y="914102"/>
          <a:ext cx="341204" cy="433336"/>
        </a:xfrm>
        <a:prstGeom prst="rightArrow">
          <a:avLst>
            <a:gd name="adj1" fmla="val 60000"/>
            <a:gd name="adj2" fmla="val 50000"/>
          </a:avLst>
        </a:prstGeom>
        <a:solidFill>
          <a:schemeClr val="accent2">
            <a:hueOff val="4681519"/>
            <a:satOff val="-5839"/>
            <a:lumOff val="1373"/>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dsp:txBody>
      <dsp:txXfrm>
        <a:off x="3853694" y="1026359"/>
        <a:ext cx="238843" cy="260002"/>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8">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8BB7C17-6319-46ED-B1BD-0E92304D279A}" type="datetimeFigureOut">
              <a:rPr lang="es-ES" smtClean="0"/>
              <a:t>23/02/2026</a:t>
            </a:fld>
            <a:endParaRPr lang="es-ES"/>
          </a:p>
        </p:txBody>
      </p:sp>
      <p:sp>
        <p:nvSpPr>
          <p:cNvPr id="4" name="Marcador de pie de página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58A455DE-300D-4FD5-9831-6534B8281883}" type="slidenum">
              <a:rPr lang="es-ES" smtClean="0"/>
              <a:t>‹Nº›</a:t>
            </a:fld>
            <a:endParaRPr lang="es-ES"/>
          </a:p>
        </p:txBody>
      </p:sp>
    </p:spTree>
    <p:extLst>
      <p:ext uri="{BB962C8B-B14F-4D97-AF65-F5344CB8AC3E}">
        <p14:creationId xmlns:p14="http://schemas.microsoft.com/office/powerpoint/2010/main" val="2594976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1"/>
            <a:ext cx="2945862" cy="497333"/>
          </a:xfrm>
          <a:prstGeom prst="rect">
            <a:avLst/>
          </a:prstGeom>
        </p:spPr>
        <p:txBody>
          <a:bodyPr vert="horz" lIns="88221" tIns="44111" rIns="88221" bIns="44111" rtlCol="0"/>
          <a:lstStyle>
            <a:lvl1pPr algn="l">
              <a:defRPr sz="1200"/>
            </a:lvl1pPr>
          </a:lstStyle>
          <a:p>
            <a:endParaRPr lang="es-ES" dirty="0"/>
          </a:p>
        </p:txBody>
      </p:sp>
      <p:sp>
        <p:nvSpPr>
          <p:cNvPr id="3" name="Marcador de fecha 2"/>
          <p:cNvSpPr>
            <a:spLocks noGrp="1"/>
          </p:cNvSpPr>
          <p:nvPr>
            <p:ph type="dt" idx="1"/>
          </p:nvPr>
        </p:nvSpPr>
        <p:spPr>
          <a:xfrm>
            <a:off x="3850294" y="1"/>
            <a:ext cx="2945862" cy="497333"/>
          </a:xfrm>
          <a:prstGeom prst="rect">
            <a:avLst/>
          </a:prstGeom>
        </p:spPr>
        <p:txBody>
          <a:bodyPr vert="horz" lIns="88221" tIns="44111" rIns="88221" bIns="44111" rtlCol="0"/>
          <a:lstStyle>
            <a:lvl1pPr algn="r">
              <a:defRPr sz="1200"/>
            </a:lvl1pPr>
          </a:lstStyle>
          <a:p>
            <a:fld id="{9E243012-1473-4B46-A56B-B7E1498CAC8F}" type="datetimeFigureOut">
              <a:rPr lang="es-ES" smtClean="0"/>
              <a:pPr/>
              <a:t>23/02/2026</a:t>
            </a:fld>
            <a:endParaRPr lang="es-ES" dirty="0"/>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88221" tIns="44111" rIns="88221" bIns="44111" rtlCol="0" anchor="ctr"/>
          <a:lstStyle/>
          <a:p>
            <a:endParaRPr lang="es-ES" dirty="0"/>
          </a:p>
        </p:txBody>
      </p:sp>
      <p:sp>
        <p:nvSpPr>
          <p:cNvPr id="5" name="Marcador de notas 4"/>
          <p:cNvSpPr>
            <a:spLocks noGrp="1"/>
          </p:cNvSpPr>
          <p:nvPr>
            <p:ph type="body" sz="quarter" idx="3"/>
          </p:nvPr>
        </p:nvSpPr>
        <p:spPr>
          <a:xfrm>
            <a:off x="679464" y="4777782"/>
            <a:ext cx="5438748" cy="3907834"/>
          </a:xfrm>
          <a:prstGeom prst="rect">
            <a:avLst/>
          </a:prstGeom>
        </p:spPr>
        <p:txBody>
          <a:bodyPr vert="horz" lIns="88221" tIns="44111" rIns="88221" bIns="44111"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429305"/>
            <a:ext cx="2945862" cy="497333"/>
          </a:xfrm>
          <a:prstGeom prst="rect">
            <a:avLst/>
          </a:prstGeom>
        </p:spPr>
        <p:txBody>
          <a:bodyPr vert="horz" lIns="88221" tIns="44111" rIns="88221" bIns="44111" rtlCol="0" anchor="b"/>
          <a:lstStyle>
            <a:lvl1pPr algn="l">
              <a:defRPr sz="1200"/>
            </a:lvl1pPr>
          </a:lstStyle>
          <a:p>
            <a:endParaRPr lang="es-ES" dirty="0"/>
          </a:p>
        </p:txBody>
      </p:sp>
      <p:sp>
        <p:nvSpPr>
          <p:cNvPr id="7" name="Marcador de número de diapositiva 6"/>
          <p:cNvSpPr>
            <a:spLocks noGrp="1"/>
          </p:cNvSpPr>
          <p:nvPr>
            <p:ph type="sldNum" sz="quarter" idx="5"/>
          </p:nvPr>
        </p:nvSpPr>
        <p:spPr>
          <a:xfrm>
            <a:off x="3850294" y="9429305"/>
            <a:ext cx="2945862" cy="497333"/>
          </a:xfrm>
          <a:prstGeom prst="rect">
            <a:avLst/>
          </a:prstGeom>
        </p:spPr>
        <p:txBody>
          <a:bodyPr vert="horz" lIns="88221" tIns="44111" rIns="88221" bIns="44111" rtlCol="0" anchor="b"/>
          <a:lstStyle>
            <a:lvl1pPr algn="r">
              <a:defRPr sz="1200"/>
            </a:lvl1pPr>
          </a:lstStyle>
          <a:p>
            <a:fld id="{875AA4B4-CD00-42D5-AE90-43A52F033856}" type="slidenum">
              <a:rPr lang="es-ES" smtClean="0"/>
              <a:pPr/>
              <a:t>‹Nº›</a:t>
            </a:fld>
            <a:endParaRPr lang="es-ES" dirty="0"/>
          </a:p>
        </p:txBody>
      </p:sp>
    </p:spTree>
    <p:extLst>
      <p:ext uri="{BB962C8B-B14F-4D97-AF65-F5344CB8AC3E}">
        <p14:creationId xmlns:p14="http://schemas.microsoft.com/office/powerpoint/2010/main" val="564721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75AA4B4-CD00-42D5-AE90-43A52F033856}" type="slidenum">
              <a:rPr lang="es-ES" smtClean="0"/>
              <a:pPr/>
              <a:t>2</a:t>
            </a:fld>
            <a:endParaRPr lang="es-ES" dirty="0"/>
          </a:p>
        </p:txBody>
      </p:sp>
    </p:spTree>
    <p:extLst>
      <p:ext uri="{BB962C8B-B14F-4D97-AF65-F5344CB8AC3E}">
        <p14:creationId xmlns:p14="http://schemas.microsoft.com/office/powerpoint/2010/main" val="3296965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875AA4B4-CD00-42D5-AE90-43A52F033856}" type="slidenum">
              <a:rPr lang="es-ES" smtClean="0"/>
              <a:pPr/>
              <a:t>6</a:t>
            </a:fld>
            <a:endParaRPr lang="es-ES" dirty="0"/>
          </a:p>
        </p:txBody>
      </p:sp>
    </p:spTree>
    <p:extLst>
      <p:ext uri="{BB962C8B-B14F-4D97-AF65-F5344CB8AC3E}">
        <p14:creationId xmlns:p14="http://schemas.microsoft.com/office/powerpoint/2010/main" val="3504287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597819"/>
            <a:ext cx="7772400" cy="1102519"/>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54781"/>
            <a:ext cx="2057400" cy="3290888"/>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154781"/>
            <a:ext cx="6019800" cy="329088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305176"/>
            <a:ext cx="7772400" cy="1021556"/>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979"/>
            <a:ext cx="8229600" cy="85725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04787"/>
            <a:ext cx="3008313" cy="871538"/>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3600450"/>
            <a:ext cx="5486400" cy="425054"/>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p>
        </p:txBody>
      </p:sp>
      <p:sp>
        <p:nvSpPr>
          <p:cNvPr id="4" name="3 Marcador de texto"/>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563DBC4-ECC6-4182-AE3B-7B0714DC6C2A}" type="datetimeFigureOut">
              <a:rPr lang="es-ES" smtClean="0"/>
              <a:pPr/>
              <a:t>23/02/2026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E512694B-A563-4963-A9DF-979E187652CE}"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screen">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563DBC4-ECC6-4182-AE3B-7B0714DC6C2A}" type="datetimeFigureOut">
              <a:rPr lang="es-ES" smtClean="0"/>
              <a:pPr/>
              <a:t>23/02/2026</a:t>
            </a:fld>
            <a:endParaRPr lang="es-ES" dirty="0"/>
          </a:p>
        </p:txBody>
      </p:sp>
      <p:sp>
        <p:nvSpPr>
          <p:cNvPr id="5" name="4 Marcador de pie de página"/>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E512694B-A563-4963-A9DF-979E187652CE}"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pebur2025.es/"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registro.diputaciondeburgos.es/" TargetMode="Externa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mailto:info@sodebur.es" TargetMode="Externa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986416" y="342930"/>
            <a:ext cx="4809731" cy="360040"/>
            <a:chOff x="3635896" y="411510"/>
            <a:chExt cx="4809731" cy="360040"/>
          </a:xfrm>
        </p:grpSpPr>
        <p:sp>
          <p:nvSpPr>
            <p:cNvPr id="3" name="2 Rectángulo"/>
            <p:cNvSpPr/>
            <p:nvPr/>
          </p:nvSpPr>
          <p:spPr>
            <a:xfrm>
              <a:off x="3635896" y="411510"/>
              <a:ext cx="4788024" cy="360040"/>
            </a:xfrm>
            <a:prstGeom prst="rect">
              <a:avLst/>
            </a:prstGeom>
            <a:gradFill flip="none" rotWithShape="1">
              <a:gsLst>
                <a:gs pos="0">
                  <a:srgbClr val="FFC000">
                    <a:tint val="66000"/>
                    <a:satMod val="160000"/>
                    <a:alpha val="97000"/>
                  </a:srgbClr>
                </a:gs>
                <a:gs pos="50000">
                  <a:srgbClr val="FFC000">
                    <a:tint val="44500"/>
                    <a:satMod val="160000"/>
                  </a:srgbClr>
                </a:gs>
                <a:gs pos="100000">
                  <a:srgbClr val="FFC000">
                    <a:tint val="23500"/>
                    <a:satMod val="160000"/>
                  </a:srgb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 name="10 CuadroTexto"/>
            <p:cNvSpPr txBox="1">
              <a:spLocks noChangeArrowheads="1"/>
            </p:cNvSpPr>
            <p:nvPr/>
          </p:nvSpPr>
          <p:spPr bwMode="auto">
            <a:xfrm>
              <a:off x="3635896" y="411510"/>
              <a:ext cx="4809731" cy="338554"/>
            </a:xfrm>
            <a:prstGeom prst="rect">
              <a:avLst/>
            </a:prstGeom>
            <a:noFill/>
            <a:ln w="9525">
              <a:noFill/>
              <a:miter lim="800000"/>
              <a:headEnd/>
              <a:tailEnd/>
            </a:ln>
          </p:spPr>
          <p:txBody>
            <a:bodyPr wrap="square">
              <a:spAutoFit/>
            </a:bodyPr>
            <a:lstStyle/>
            <a:p>
              <a:pPr algn="ctr"/>
              <a:r>
                <a:rPr lang="es-ES" sz="1600" b="1" dirty="0" smtClean="0">
                  <a:solidFill>
                    <a:srgbClr val="CC0000"/>
                  </a:solidFill>
                  <a:latin typeface="Trebuchet MS" pitchFamily="34" charset="0"/>
                  <a:ea typeface="SimSun-ExtB" pitchFamily="49" charset="-122"/>
                </a:rPr>
                <a:t>SUBVENCIONES SODEBUR</a:t>
              </a:r>
              <a:endParaRPr lang="es-ES" sz="1600" b="1" dirty="0">
                <a:solidFill>
                  <a:srgbClr val="CC0000"/>
                </a:solidFill>
                <a:latin typeface="Trebuchet MS" pitchFamily="34" charset="0"/>
                <a:ea typeface="SimSun-ExtB" pitchFamily="49" charset="-122"/>
              </a:endParaRPr>
            </a:p>
          </p:txBody>
        </p:sp>
      </p:grpSp>
      <p:sp>
        <p:nvSpPr>
          <p:cNvPr id="6" name="14 CuadroTexto"/>
          <p:cNvSpPr txBox="1">
            <a:spLocks noChangeArrowheads="1"/>
          </p:cNvSpPr>
          <p:nvPr/>
        </p:nvSpPr>
        <p:spPr bwMode="auto">
          <a:xfrm>
            <a:off x="755576" y="1300284"/>
            <a:ext cx="3672408" cy="3268587"/>
          </a:xfrm>
          <a:prstGeom prst="rect">
            <a:avLst/>
          </a:prstGeom>
          <a:noFill/>
          <a:ln w="9525">
            <a:noFill/>
            <a:miter lim="800000"/>
            <a:headEnd/>
            <a:tailEnd/>
          </a:ln>
        </p:spPr>
        <p:txBody>
          <a:bodyPr wrap="square">
            <a:spAutoFit/>
          </a:bodyPr>
          <a:lstStyle/>
          <a:p>
            <a:pPr algn="ctr">
              <a:lnSpc>
                <a:spcPct val="120000"/>
              </a:lnSpc>
              <a:spcBef>
                <a:spcPct val="0"/>
              </a:spcBef>
              <a:defRPr/>
            </a:pPr>
            <a:r>
              <a:rPr lang="es-ES" sz="1600" b="1" dirty="0">
                <a:solidFill>
                  <a:srgbClr val="F7903B"/>
                </a:solidFill>
                <a:latin typeface="Trebuchet MS" pitchFamily="34" charset="0"/>
              </a:rPr>
              <a:t>CONVOCATORIA PÚBLICA PARA LA CONCESIÓN DE SUBVENCIONES A </a:t>
            </a:r>
            <a:r>
              <a:rPr lang="es-ES" b="1" dirty="0">
                <a:solidFill>
                  <a:srgbClr val="F7903B"/>
                </a:solidFill>
                <a:latin typeface="Trebuchet MS" pitchFamily="34" charset="0"/>
              </a:rPr>
              <a:t>MANCOMUNIDADES, CONSORCIOS, ASOCIACIONES Y AGRUPACIONES DE ENTIDADES LOCALES </a:t>
            </a:r>
            <a:r>
              <a:rPr lang="es-ES" sz="1600" b="1" dirty="0">
                <a:solidFill>
                  <a:srgbClr val="F7903B"/>
                </a:solidFill>
                <a:latin typeface="Trebuchet MS" pitchFamily="34" charset="0"/>
              </a:rPr>
              <a:t>DE LA PROVINCIA DE BURGOS CON POBLACIÓN INFERIOR A 20.000 HABITANTES PARA LA REALIZACIÓN DE </a:t>
            </a:r>
            <a:r>
              <a:rPr lang="es-ES" b="1" dirty="0">
                <a:solidFill>
                  <a:srgbClr val="F7903B"/>
                </a:solidFill>
                <a:latin typeface="Trebuchet MS" pitchFamily="34" charset="0"/>
              </a:rPr>
              <a:t>PROYECTOS DE DESARROLLO LOCAL</a:t>
            </a:r>
            <a:r>
              <a:rPr lang="es-ES" sz="1600" b="1" dirty="0">
                <a:solidFill>
                  <a:srgbClr val="F7903B"/>
                </a:solidFill>
                <a:latin typeface="Trebuchet MS" pitchFamily="34" charset="0"/>
              </a:rPr>
              <a:t>, </a:t>
            </a:r>
            <a:r>
              <a:rPr lang="es-ES" sz="1600" b="1" dirty="0" smtClean="0">
                <a:solidFill>
                  <a:srgbClr val="F7903B"/>
                </a:solidFill>
                <a:latin typeface="Trebuchet MS" pitchFamily="34" charset="0"/>
              </a:rPr>
              <a:t>2026</a:t>
            </a:r>
            <a:endParaRPr lang="es-ES" sz="1600" b="1" dirty="0">
              <a:solidFill>
                <a:srgbClr val="F7903B"/>
              </a:solidFill>
              <a:latin typeface="Trebuchet MS" pitchFamily="34" charset="0"/>
            </a:endParaRPr>
          </a:p>
        </p:txBody>
      </p:sp>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17583" y="1818453"/>
            <a:ext cx="3132980" cy="223224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500" fill="hold"/>
                                        <p:tgtEl>
                                          <p:spTgt spid="6"/>
                                        </p:tgtEl>
                                        <p:attrNameLst>
                                          <p:attrName>ppt_x</p:attrName>
                                        </p:attrNameLst>
                                      </p:cBhvr>
                                      <p:tavLst>
                                        <p:tav tm="0">
                                          <p:val>
                                            <p:strVal val="#ppt_x"/>
                                          </p:val>
                                        </p:tav>
                                        <p:tav tm="100000">
                                          <p:val>
                                            <p:strVal val="#ppt_x"/>
                                          </p:val>
                                        </p:tav>
                                      </p:tavLst>
                                    </p:anim>
                                    <p:anim calcmode="lin" valueType="num">
                                      <p:cBhvr additive="base">
                                        <p:cTn id="8" dur="1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2" descr="Herramientas tecnológicas fotos de stock, imágenes de Herramientas  tecnológicas sin royalties | Depositphoto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Century Gothic"/>
              <a:ea typeface="+mn-ea"/>
              <a:cs typeface="+mn-cs"/>
            </a:endParaRPr>
          </a:p>
        </p:txBody>
      </p:sp>
      <p:sp>
        <p:nvSpPr>
          <p:cNvPr id="9" name="5 CuadroTexto"/>
          <p:cNvSpPr txBox="1"/>
          <p:nvPr/>
        </p:nvSpPr>
        <p:spPr>
          <a:xfrm>
            <a:off x="107504" y="1059582"/>
            <a:ext cx="8856984" cy="3416320"/>
          </a:xfrm>
          <a:prstGeom prst="rect">
            <a:avLst/>
          </a:prstGeom>
          <a:noFill/>
          <a:ln w="28575">
            <a:solidFill>
              <a:schemeClr val="accent6"/>
            </a:solidFill>
          </a:ln>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3"/>
              </a:buBlip>
              <a:tabLst/>
              <a:defRPr/>
            </a:pPr>
            <a:r>
              <a:rPr kumimoji="0" lang="es-ES" sz="1200" b="1" i="0" u="sng" strike="noStrike" kern="1200" cap="none" spc="0" normalizeH="0" noProof="0" dirty="0" smtClean="0">
                <a:ln>
                  <a:noFill/>
                </a:ln>
                <a:solidFill>
                  <a:prstClr val="black"/>
                </a:solidFill>
                <a:effectLst/>
                <a:uLnTx/>
                <a:uFillTx/>
                <a:latin typeface="Trebuchet MS" pitchFamily="34" charset="0"/>
                <a:ea typeface="+mn-ea"/>
                <a:cs typeface="+mn-cs"/>
              </a:rPr>
              <a:t>BENEFICIARIOS</a:t>
            </a:r>
            <a:r>
              <a:rPr kumimoji="0" lang="es-ES" sz="1200" b="1" i="0" u="none" strike="noStrike" kern="1200" cap="none" spc="0" normalizeH="0" baseline="0" noProof="0" dirty="0" smtClean="0">
                <a:ln>
                  <a:noFill/>
                </a:ln>
                <a:solidFill>
                  <a:prstClr val="black"/>
                </a:solidFill>
                <a:effectLst/>
                <a:uLnTx/>
                <a:uFillTx/>
                <a:latin typeface="Trebuchet MS" pitchFamily="34" charset="0"/>
                <a:ea typeface="+mn-ea"/>
                <a:cs typeface="+mn-cs"/>
              </a:rPr>
              <a:t>:</a:t>
            </a:r>
            <a:endParaRPr kumimoji="0" lang="es-ES" sz="1200" b="0" i="0" u="none" strike="noStrike" kern="1200" cap="none" spc="0" normalizeH="0" baseline="0" noProof="0" dirty="0">
              <a:ln>
                <a:noFill/>
              </a:ln>
              <a:solidFill>
                <a:prstClr val="black"/>
              </a:solidFill>
              <a:effectLst/>
              <a:uLnTx/>
              <a:uFillTx/>
              <a:latin typeface="Trebuchet MS" pitchFamily="34"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Tx/>
              <a:buBlip>
                <a:blip r:embed="rId3"/>
              </a:buBlip>
              <a:tabLst/>
              <a:defRPr/>
            </a:pPr>
            <a:endParaRPr kumimoji="0" lang="es-ES" sz="1200" b="1" i="0" u="none" strike="noStrike" kern="1200" cap="none" spc="0" normalizeH="0" baseline="0" noProof="0" dirty="0" smtClean="0">
              <a:ln>
                <a:noFill/>
              </a:ln>
              <a:solidFill>
                <a:prstClr val="black"/>
              </a:solidFill>
              <a:effectLst/>
              <a:uLnTx/>
              <a:uFillTx/>
              <a:latin typeface="Trebuchet MS" pitchFamily="34" charset="0"/>
              <a:ea typeface="+mn-ea"/>
              <a:cs typeface="+mn-cs"/>
            </a:endParaRPr>
          </a:p>
          <a:p>
            <a:pPr marL="628650" lvl="1" indent="-171450">
              <a:buFont typeface="Wingdings" panose="05000000000000000000" pitchFamily="2" charset="2"/>
              <a:buChar char="§"/>
            </a:pPr>
            <a:r>
              <a:rPr lang="es-ES" sz="1200" b="1" dirty="0" smtClean="0">
                <a:latin typeface="Trebuchet MS" panose="020B0603020202020204" pitchFamily="34" charset="0"/>
              </a:rPr>
              <a:t>Mancomunidades </a:t>
            </a:r>
            <a:r>
              <a:rPr lang="es-ES" sz="1200" dirty="0">
                <a:latin typeface="Trebuchet MS" panose="020B0603020202020204" pitchFamily="34" charset="0"/>
              </a:rPr>
              <a:t>legalmente constituidas, integradas, exclusivamente, por entidades locales de menos de 20.000 habitantes de la provincia de </a:t>
            </a:r>
            <a:r>
              <a:rPr lang="es-ES" sz="1200" dirty="0" smtClean="0">
                <a:latin typeface="Trebuchet MS" panose="020B0603020202020204" pitchFamily="34" charset="0"/>
              </a:rPr>
              <a:t>Burgos.</a:t>
            </a:r>
          </a:p>
          <a:p>
            <a:pPr marL="628650" lvl="1" indent="-171450">
              <a:buFont typeface="Wingdings" panose="05000000000000000000" pitchFamily="2" charset="2"/>
              <a:buChar char="§"/>
            </a:pPr>
            <a:endParaRPr lang="es-ES" sz="1200" dirty="0" smtClean="0">
              <a:latin typeface="Trebuchet MS" panose="020B0603020202020204" pitchFamily="34" charset="0"/>
            </a:endParaRPr>
          </a:p>
          <a:p>
            <a:pPr marL="628650" lvl="1" indent="-171450">
              <a:buFont typeface="Wingdings" panose="05000000000000000000" pitchFamily="2" charset="2"/>
              <a:buChar char="§"/>
            </a:pPr>
            <a:r>
              <a:rPr lang="es-ES" sz="1200" b="1" dirty="0" smtClean="0">
                <a:latin typeface="Trebuchet MS" panose="020B0603020202020204" pitchFamily="34" charset="0"/>
              </a:rPr>
              <a:t>Consorcios</a:t>
            </a:r>
            <a:r>
              <a:rPr lang="es-ES" sz="1200" dirty="0" smtClean="0">
                <a:latin typeface="Trebuchet MS" panose="020B0603020202020204" pitchFamily="34" charset="0"/>
              </a:rPr>
              <a:t> </a:t>
            </a:r>
            <a:r>
              <a:rPr lang="es-ES" sz="1200" dirty="0">
                <a:latin typeface="Trebuchet MS" panose="020B0603020202020204" pitchFamily="34" charset="0"/>
              </a:rPr>
              <a:t>y/o </a:t>
            </a:r>
            <a:r>
              <a:rPr lang="es-ES" sz="1200" b="1" dirty="0">
                <a:latin typeface="Trebuchet MS" panose="020B0603020202020204" pitchFamily="34" charset="0"/>
              </a:rPr>
              <a:t>Asociaciones</a:t>
            </a:r>
            <a:r>
              <a:rPr lang="es-ES" sz="1200" dirty="0">
                <a:latin typeface="Trebuchet MS" panose="020B0603020202020204" pitchFamily="34" charset="0"/>
              </a:rPr>
              <a:t> integrados por entidades locales de menos de 20.000 habitantes, exclusivamente, de la provincia de Burgos, pudiendo contar en su estructura con la participación de entidades privadas sin ánimo de lucro de este ámbito territorial y con una aportación económica anual superior al 95% procedente del sector público institucional. </a:t>
            </a:r>
          </a:p>
          <a:p>
            <a:pPr lvl="1"/>
            <a:endParaRPr lang="es-ES" sz="1200" dirty="0" smtClean="0">
              <a:latin typeface="Trebuchet MS" panose="020B0603020202020204" pitchFamily="34" charset="0"/>
            </a:endParaRPr>
          </a:p>
          <a:p>
            <a:pPr lvl="1"/>
            <a:r>
              <a:rPr lang="es-ES" sz="1200" dirty="0" smtClean="0">
                <a:latin typeface="Trebuchet MS" panose="020B0603020202020204" pitchFamily="34" charset="0"/>
              </a:rPr>
              <a:t>Todos </a:t>
            </a:r>
            <a:r>
              <a:rPr lang="es-ES" sz="1200" dirty="0">
                <a:latin typeface="Trebuchet MS" panose="020B0603020202020204" pitchFamily="34" charset="0"/>
              </a:rPr>
              <a:t>ellos, constituidos previamente a la publicación de la presente convocatoria</a:t>
            </a:r>
            <a:r>
              <a:rPr lang="es-ES" sz="1200" dirty="0" smtClean="0">
                <a:latin typeface="Trebuchet MS" panose="020B0603020202020204" pitchFamily="34" charset="0"/>
              </a:rPr>
              <a:t>.</a:t>
            </a:r>
          </a:p>
          <a:p>
            <a:pPr lvl="1"/>
            <a:endParaRPr lang="es-ES" sz="1200" dirty="0">
              <a:latin typeface="Trebuchet MS" panose="020B0603020202020204" pitchFamily="34" charset="0"/>
            </a:endParaRPr>
          </a:p>
          <a:p>
            <a:pPr marL="628650" lvl="1" indent="-171450">
              <a:buFont typeface="Wingdings" panose="05000000000000000000" pitchFamily="2" charset="2"/>
              <a:buChar char="§"/>
            </a:pPr>
            <a:r>
              <a:rPr lang="es-ES" sz="1200" b="1" dirty="0" smtClean="0">
                <a:latin typeface="Trebuchet MS" panose="020B0603020202020204" pitchFamily="34" charset="0"/>
              </a:rPr>
              <a:t>Agrupaciones de </a:t>
            </a:r>
            <a:r>
              <a:rPr lang="es-ES" sz="1200" b="1" dirty="0">
                <a:latin typeface="Trebuchet MS" panose="020B0603020202020204" pitchFamily="34" charset="0"/>
              </a:rPr>
              <a:t>municipios y entidades locales menores de la provincia de Burgos con población inferior a 20.000 habitantes, </a:t>
            </a:r>
            <a:r>
              <a:rPr lang="es-ES" sz="1200" u="sng" dirty="0">
                <a:latin typeface="Trebuchet MS" panose="020B0603020202020204" pitchFamily="34" charset="0"/>
              </a:rPr>
              <a:t>que se unan específicamente para el desarrollo de un proyecto común</a:t>
            </a:r>
            <a:r>
              <a:rPr lang="es-ES" sz="1200" dirty="0">
                <a:latin typeface="Trebuchet MS" panose="020B0603020202020204" pitchFamily="34" charset="0"/>
              </a:rPr>
              <a:t>, estructurado y alineado con la finalidad de la presente convocatoria. </a:t>
            </a:r>
            <a:endParaRPr lang="es-ES" sz="1200" dirty="0" smtClean="0">
              <a:latin typeface="Trebuchet MS" panose="020B0603020202020204" pitchFamily="34" charset="0"/>
            </a:endParaRPr>
          </a:p>
          <a:p>
            <a:endParaRPr lang="es-ES" sz="1200" dirty="0">
              <a:latin typeface="Trebuchet MS" panose="020B0603020202020204" pitchFamily="34" charset="0"/>
            </a:endParaRPr>
          </a:p>
          <a:p>
            <a:pPr algn="ctr"/>
            <a:r>
              <a:rPr lang="es-ES" sz="1200" dirty="0" smtClean="0">
                <a:latin typeface="Trebuchet MS" panose="020B0603020202020204" pitchFamily="34" charset="0"/>
              </a:rPr>
              <a:t>Todos los beneficiarios deberán </a:t>
            </a:r>
            <a:r>
              <a:rPr lang="es-ES" sz="1200" dirty="0">
                <a:latin typeface="Trebuchet MS" panose="020B0603020202020204" pitchFamily="34" charset="0"/>
              </a:rPr>
              <a:t>contar con un </a:t>
            </a:r>
            <a:r>
              <a:rPr lang="es-ES" sz="1200" b="1" dirty="0">
                <a:latin typeface="Trebuchet MS" panose="020B0603020202020204" pitchFamily="34" charset="0"/>
              </a:rPr>
              <a:t>mínimo de tres entidades locales y, en su conjunto, deberá abarcar, de forma total o parcial, un territorio de, al menos, dos términos municipales</a:t>
            </a:r>
            <a:r>
              <a:rPr lang="es-ES" sz="1200" dirty="0" smtClean="0">
                <a:latin typeface="Trebuchet MS" panose="020B0603020202020204" pitchFamily="34" charset="0"/>
              </a:rPr>
              <a:t>.</a:t>
            </a:r>
            <a:endParaRPr kumimoji="0" lang="es-ES" sz="1200" b="0" i="0" u="none" strike="noStrike" kern="1200" cap="none" spc="0" normalizeH="0" baseline="0" noProof="0" dirty="0" smtClean="0">
              <a:ln>
                <a:noFill/>
              </a:ln>
              <a:solidFill>
                <a:prstClr val="black"/>
              </a:solidFill>
              <a:effectLst/>
              <a:uLnTx/>
              <a:uFillTx/>
              <a:latin typeface="Trebuchet MS" pitchFamily="34" charset="0"/>
              <a:ea typeface="+mn-ea"/>
              <a:cs typeface="+mn-cs"/>
            </a:endParaRPr>
          </a:p>
        </p:txBody>
      </p:sp>
      <p:grpSp>
        <p:nvGrpSpPr>
          <p:cNvPr id="13" name="5 Grupo"/>
          <p:cNvGrpSpPr/>
          <p:nvPr/>
        </p:nvGrpSpPr>
        <p:grpSpPr>
          <a:xfrm>
            <a:off x="4092269" y="267494"/>
            <a:ext cx="4872219" cy="360040"/>
            <a:chOff x="3573408" y="411510"/>
            <a:chExt cx="4872219" cy="360040"/>
          </a:xfrm>
        </p:grpSpPr>
        <p:sp>
          <p:nvSpPr>
            <p:cNvPr id="14" name="6 Rectángulo"/>
            <p:cNvSpPr/>
            <p:nvPr/>
          </p:nvSpPr>
          <p:spPr>
            <a:xfrm>
              <a:off x="3635896" y="411510"/>
              <a:ext cx="4788024" cy="360040"/>
            </a:xfrm>
            <a:prstGeom prst="rect">
              <a:avLst/>
            </a:prstGeom>
            <a:gradFill flip="none" rotWithShape="1">
              <a:gsLst>
                <a:gs pos="0">
                  <a:srgbClr val="FFC000">
                    <a:tint val="66000"/>
                    <a:satMod val="160000"/>
                    <a:alpha val="97000"/>
                  </a:srgbClr>
                </a:gs>
                <a:gs pos="50000">
                  <a:srgbClr val="FFC000">
                    <a:tint val="44500"/>
                    <a:satMod val="160000"/>
                  </a:srgbClr>
                </a:gs>
                <a:gs pos="100000">
                  <a:srgbClr val="FFC000">
                    <a:tint val="23500"/>
                    <a:satMod val="160000"/>
                  </a:srgb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0 CuadroTexto"/>
            <p:cNvSpPr txBox="1">
              <a:spLocks noChangeArrowheads="1"/>
            </p:cNvSpPr>
            <p:nvPr/>
          </p:nvSpPr>
          <p:spPr bwMode="auto">
            <a:xfrm>
              <a:off x="3573408" y="429568"/>
              <a:ext cx="4872219" cy="276999"/>
            </a:xfrm>
            <a:prstGeom prst="rect">
              <a:avLst/>
            </a:prstGeom>
            <a:noFill/>
            <a:ln w="9525">
              <a:noFill/>
              <a:miter lim="800000"/>
              <a:headEnd/>
              <a:tailEnd/>
            </a:ln>
          </p:spPr>
          <p:txBody>
            <a:bodyPr wrap="square">
              <a:spAutoFit/>
            </a:bodyPr>
            <a:lstStyle/>
            <a:p>
              <a:pPr algn="r"/>
              <a:r>
                <a:rPr lang="es-ES" sz="1200" b="1" i="1" dirty="0">
                  <a:solidFill>
                    <a:srgbClr val="A50021"/>
                  </a:solidFill>
                  <a:latin typeface="Trebuchet MS" pitchFamily="34" charset="0"/>
                </a:rPr>
                <a:t>BENEFICIARIOS. Requisitos</a:t>
              </a:r>
            </a:p>
          </p:txBody>
        </p:sp>
      </p:grpSp>
    </p:spTree>
    <p:extLst>
      <p:ext uri="{BB962C8B-B14F-4D97-AF65-F5344CB8AC3E}">
        <p14:creationId xmlns:p14="http://schemas.microsoft.com/office/powerpoint/2010/main" val="11252834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2" descr="Herramientas tecnológicas fotos de stock, imágenes de Herramientas  tecnológicas sin royalties | Depositphoto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Century Gothic"/>
              <a:ea typeface="+mn-ea"/>
              <a:cs typeface="+mn-cs"/>
            </a:endParaRPr>
          </a:p>
        </p:txBody>
      </p:sp>
      <p:sp>
        <p:nvSpPr>
          <p:cNvPr id="9" name="5 CuadroTexto"/>
          <p:cNvSpPr txBox="1"/>
          <p:nvPr/>
        </p:nvSpPr>
        <p:spPr>
          <a:xfrm>
            <a:off x="460375" y="1640870"/>
            <a:ext cx="4538163" cy="1938992"/>
          </a:xfrm>
          <a:prstGeom prst="rect">
            <a:avLst/>
          </a:prstGeom>
          <a:noFill/>
          <a:ln w="28575">
            <a:solidFill>
              <a:schemeClr val="accent6"/>
            </a:solidFill>
          </a:ln>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endParaRPr kumimoji="0" lang="es-ES" sz="1200" b="1" i="0" u="sng" strike="noStrike" kern="1200" cap="none" spc="0" normalizeH="0" baseline="0" noProof="0" dirty="0" smtClean="0">
              <a:ln>
                <a:noFill/>
              </a:ln>
              <a:solidFill>
                <a:prstClr val="black"/>
              </a:solidFill>
              <a:effectLst/>
              <a:uLnTx/>
              <a:uFillTx/>
              <a:latin typeface="Trebuchet MS"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s-ES" sz="1200" b="1" i="0" u="sng" strike="noStrike" kern="1200" cap="none" spc="0" normalizeH="0" baseline="0" noProof="0" dirty="0" smtClean="0">
                <a:ln>
                  <a:noFill/>
                </a:ln>
                <a:solidFill>
                  <a:prstClr val="black"/>
                </a:solidFill>
                <a:effectLst/>
                <a:uLnTx/>
                <a:uFillTx/>
                <a:latin typeface="Trebuchet MS" pitchFamily="34" charset="0"/>
                <a:ea typeface="+mn-ea"/>
                <a:cs typeface="+mn-cs"/>
              </a:rPr>
              <a:t>PRESUPUESTO</a:t>
            </a:r>
            <a:r>
              <a:rPr kumimoji="0" lang="es-ES" sz="1200" b="1" i="0" u="sng" strike="noStrike" kern="1200" cap="none" spc="0" normalizeH="0" noProof="0" dirty="0" smtClean="0">
                <a:ln>
                  <a:noFill/>
                </a:ln>
                <a:solidFill>
                  <a:prstClr val="black"/>
                </a:solidFill>
                <a:effectLst/>
                <a:uLnTx/>
                <a:uFillTx/>
                <a:latin typeface="Trebuchet MS" pitchFamily="34" charset="0"/>
                <a:ea typeface="+mn-ea"/>
                <a:cs typeface="+mn-cs"/>
              </a:rPr>
              <a:t> CONVOCATORIA</a:t>
            </a:r>
            <a:r>
              <a:rPr kumimoji="0" lang="es-ES" sz="1200" b="1" i="0" strike="noStrike" kern="1200" cap="none" spc="0" normalizeH="0" noProof="0" dirty="0" smtClean="0">
                <a:ln>
                  <a:noFill/>
                </a:ln>
                <a:solidFill>
                  <a:prstClr val="black"/>
                </a:solidFill>
                <a:effectLst/>
                <a:uLnTx/>
                <a:uFillTx/>
                <a:latin typeface="Trebuchet MS" pitchFamily="34" charset="0"/>
                <a:ea typeface="+mn-ea"/>
                <a:cs typeface="+mn-cs"/>
              </a:rPr>
              <a:t>: 500.000€</a:t>
            </a:r>
          </a:p>
          <a:p>
            <a:pPr marR="0" lvl="0" algn="l" defTabSz="914400" rtl="0" eaLnBrk="1" fontAlgn="auto" latinLnBrk="0" hangingPunct="1">
              <a:lnSpc>
                <a:spcPct val="100000"/>
              </a:lnSpc>
              <a:spcBef>
                <a:spcPts val="0"/>
              </a:spcBef>
              <a:spcAft>
                <a:spcPts val="0"/>
              </a:spcAft>
              <a:buClrTx/>
              <a:buSzTx/>
              <a:tabLst/>
              <a:defRPr/>
            </a:pPr>
            <a:endParaRPr kumimoji="0" lang="es-ES" sz="1200" b="1" i="0" u="sng" strike="noStrike" kern="1200" cap="none" spc="0" normalizeH="0" baseline="0" noProof="0" dirty="0" smtClean="0">
              <a:ln>
                <a:noFill/>
              </a:ln>
              <a:solidFill>
                <a:prstClr val="black"/>
              </a:solidFill>
              <a:effectLst/>
              <a:uLnTx/>
              <a:uFillTx/>
              <a:latin typeface="Trebuchet MS" pitchFamily="34" charset="0"/>
              <a:ea typeface="+mn-ea"/>
              <a:cs typeface="+mn-cs"/>
            </a:endParaRPr>
          </a:p>
          <a:p>
            <a:pPr marL="285750" lvl="2" indent="-285750" algn="just">
              <a:buBlip>
                <a:blip r:embed="rId2"/>
              </a:buBlip>
              <a:defRPr/>
            </a:pPr>
            <a:r>
              <a:rPr kumimoji="0" lang="es-ES" sz="1200" b="1" i="0" u="sng" strike="noStrike" kern="1200" cap="none" spc="0" normalizeH="0" baseline="0" noProof="0" dirty="0" smtClean="0">
                <a:ln>
                  <a:noFill/>
                </a:ln>
                <a:solidFill>
                  <a:prstClr val="black"/>
                </a:solidFill>
                <a:effectLst/>
                <a:uLnTx/>
                <a:uFillTx/>
                <a:latin typeface="Trebuchet MS" pitchFamily="34" charset="0"/>
                <a:ea typeface="+mn-ea"/>
                <a:cs typeface="+mn-cs"/>
              </a:rPr>
              <a:t>IMPORTE SUBVENCIÓN</a:t>
            </a:r>
            <a:r>
              <a:rPr kumimoji="0" lang="es-ES" sz="1200" b="1" i="0" u="none" strike="noStrike" kern="1200" cap="none" spc="0" normalizeH="0" baseline="0" noProof="0" dirty="0" smtClean="0">
                <a:ln>
                  <a:noFill/>
                </a:ln>
                <a:solidFill>
                  <a:prstClr val="black"/>
                </a:solidFill>
                <a:effectLst/>
                <a:uLnTx/>
                <a:uFillTx/>
                <a:latin typeface="Trebuchet MS" pitchFamily="34" charset="0"/>
                <a:ea typeface="+mn-ea"/>
                <a:cs typeface="+mn-cs"/>
              </a:rPr>
              <a:t>: </a:t>
            </a:r>
            <a:r>
              <a:rPr lang="es-ES" sz="1200" b="1" dirty="0" smtClean="0">
                <a:solidFill>
                  <a:srgbClr val="000000"/>
                </a:solidFill>
                <a:latin typeface="Trebuchet MS" panose="020B0603020202020204" pitchFamily="34" charset="0"/>
              </a:rPr>
              <a:t>70%</a:t>
            </a:r>
            <a:r>
              <a:rPr lang="es-ES" sz="1200" dirty="0" smtClean="0">
                <a:solidFill>
                  <a:srgbClr val="000000"/>
                </a:solidFill>
                <a:latin typeface="Trebuchet MS" panose="020B0603020202020204" pitchFamily="34" charset="0"/>
              </a:rPr>
              <a:t> de los gastos efectivamente justificados y pagados dentro del plazo indicado, hasta un </a:t>
            </a:r>
            <a:r>
              <a:rPr lang="es-ES" sz="1200" b="1" dirty="0" smtClean="0">
                <a:solidFill>
                  <a:srgbClr val="000000"/>
                </a:solidFill>
                <a:latin typeface="Trebuchet MS" panose="020B0603020202020204" pitchFamily="34" charset="0"/>
              </a:rPr>
              <a:t>máximo de 50.000€ por solicitud</a:t>
            </a:r>
            <a:r>
              <a:rPr lang="es-ES" sz="1200" dirty="0" smtClean="0">
                <a:solidFill>
                  <a:srgbClr val="000000"/>
                </a:solidFill>
                <a:latin typeface="Trebuchet MS" panose="020B0603020202020204" pitchFamily="34" charset="0"/>
              </a:rPr>
              <a:t>.</a:t>
            </a:r>
          </a:p>
          <a:p>
            <a:pPr marL="0" lvl="2" algn="just">
              <a:defRPr/>
            </a:pPr>
            <a:endParaRPr kumimoji="0" lang="es-ES" sz="1200" b="1" i="0" strike="noStrike" kern="1200" cap="none" spc="0" normalizeH="0" baseline="0" noProof="0" dirty="0">
              <a:ln>
                <a:noFill/>
              </a:ln>
              <a:solidFill>
                <a:srgbClr val="000000"/>
              </a:solidFill>
              <a:effectLst/>
              <a:uLnTx/>
              <a:uFillTx/>
              <a:latin typeface="Trebuchet MS" panose="020B0603020202020204" pitchFamily="34" charset="0"/>
            </a:endParaRPr>
          </a:p>
          <a:p>
            <a:pPr marL="0" lvl="2" algn="just">
              <a:defRPr/>
            </a:pPr>
            <a:r>
              <a:rPr lang="es-ES" sz="1200" dirty="0">
                <a:latin typeface="Trebuchet MS" panose="020B0603020202020204" pitchFamily="34" charset="0"/>
              </a:rPr>
              <a:t>No se considerarán para su valoración, proyectos con un importe total inferior a 10.000€</a:t>
            </a:r>
            <a:r>
              <a:rPr lang="es-ES" sz="1200" dirty="0" smtClean="0">
                <a:latin typeface="Trebuchet MS" panose="020B0603020202020204" pitchFamily="34" charset="0"/>
              </a:rPr>
              <a:t>.</a:t>
            </a:r>
            <a:endParaRPr kumimoji="0" lang="es-ES" sz="1200" b="1" i="0" strike="noStrike" kern="1200" cap="none" spc="0" normalizeH="0" baseline="0" noProof="0" dirty="0">
              <a:ln>
                <a:noFill/>
              </a:ln>
              <a:solidFill>
                <a:prstClr val="black"/>
              </a:solidFill>
              <a:effectLst/>
              <a:uLnTx/>
              <a:uFillTx/>
              <a:latin typeface="Trebuchet MS" pitchFamily="34" charset="0"/>
            </a:endParaRPr>
          </a:p>
          <a:p>
            <a:pPr marL="457200" marR="0" lvl="3" algn="just" defTabSz="914400" rtl="0" eaLnBrk="1" fontAlgn="auto" latinLnBrk="0" hangingPunct="1">
              <a:lnSpc>
                <a:spcPct val="100000"/>
              </a:lnSpc>
              <a:spcBef>
                <a:spcPts val="0"/>
              </a:spcBef>
              <a:spcAft>
                <a:spcPts val="0"/>
              </a:spcAft>
              <a:buClr>
                <a:srgbClr val="FF0000"/>
              </a:buClr>
              <a:buSzTx/>
              <a:tabLst/>
              <a:defRPr/>
            </a:pPr>
            <a:endParaRPr kumimoji="0" lang="es-ES" sz="1200" b="0" i="0" u="none" strike="noStrike" kern="1200" cap="none" spc="0" normalizeH="0" baseline="0" noProof="0" dirty="0" smtClean="0">
              <a:ln>
                <a:noFill/>
              </a:ln>
              <a:solidFill>
                <a:prstClr val="black"/>
              </a:solidFill>
              <a:effectLst/>
              <a:uLnTx/>
              <a:uFillTx/>
              <a:latin typeface="Trebuchet MS" pitchFamily="34" charset="0"/>
              <a:ea typeface="+mn-ea"/>
              <a:cs typeface="+mn-cs"/>
            </a:endParaRPr>
          </a:p>
        </p:txBody>
      </p:sp>
      <p:grpSp>
        <p:nvGrpSpPr>
          <p:cNvPr id="13" name="5 Grupo"/>
          <p:cNvGrpSpPr/>
          <p:nvPr/>
        </p:nvGrpSpPr>
        <p:grpSpPr>
          <a:xfrm>
            <a:off x="4092269" y="267494"/>
            <a:ext cx="4872219" cy="360040"/>
            <a:chOff x="3573408" y="411510"/>
            <a:chExt cx="4872219" cy="360040"/>
          </a:xfrm>
        </p:grpSpPr>
        <p:sp>
          <p:nvSpPr>
            <p:cNvPr id="14" name="6 Rectángulo"/>
            <p:cNvSpPr/>
            <p:nvPr/>
          </p:nvSpPr>
          <p:spPr>
            <a:xfrm>
              <a:off x="3635896" y="411510"/>
              <a:ext cx="4788024" cy="360040"/>
            </a:xfrm>
            <a:prstGeom prst="rect">
              <a:avLst/>
            </a:prstGeom>
            <a:gradFill flip="none" rotWithShape="1">
              <a:gsLst>
                <a:gs pos="0">
                  <a:srgbClr val="FFC000">
                    <a:tint val="66000"/>
                    <a:satMod val="160000"/>
                    <a:alpha val="97000"/>
                  </a:srgbClr>
                </a:gs>
                <a:gs pos="50000">
                  <a:srgbClr val="FFC000">
                    <a:tint val="44500"/>
                    <a:satMod val="160000"/>
                  </a:srgbClr>
                </a:gs>
                <a:gs pos="100000">
                  <a:srgbClr val="FFC000">
                    <a:tint val="23500"/>
                    <a:satMod val="160000"/>
                  </a:srgb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0 CuadroTexto"/>
            <p:cNvSpPr txBox="1">
              <a:spLocks noChangeArrowheads="1"/>
            </p:cNvSpPr>
            <p:nvPr/>
          </p:nvSpPr>
          <p:spPr bwMode="auto">
            <a:xfrm>
              <a:off x="3573408" y="429568"/>
              <a:ext cx="4872219" cy="276999"/>
            </a:xfrm>
            <a:prstGeom prst="rect">
              <a:avLst/>
            </a:prstGeom>
            <a:noFill/>
            <a:ln w="9525">
              <a:noFill/>
              <a:miter lim="800000"/>
              <a:headEnd/>
              <a:tailEnd/>
            </a:ln>
          </p:spPr>
          <p:txBody>
            <a:bodyPr wrap="square">
              <a:spAutoFit/>
            </a:bodyPr>
            <a:lstStyle/>
            <a:p>
              <a:pPr algn="r"/>
              <a:r>
                <a:rPr lang="es-ES" sz="1200" b="1" i="1" dirty="0" smtClean="0">
                  <a:solidFill>
                    <a:srgbClr val="A50021"/>
                  </a:solidFill>
                  <a:latin typeface="Trebuchet MS" pitchFamily="34" charset="0"/>
                </a:rPr>
                <a:t>PRESUPUESTO. IMPORTE SUBVENCIÓN </a:t>
              </a:r>
              <a:endParaRPr lang="es-ES" sz="1200" b="1" i="1" dirty="0">
                <a:solidFill>
                  <a:srgbClr val="A50021"/>
                </a:solidFill>
                <a:latin typeface="Trebuchet MS" pitchFamily="34" charset="0"/>
              </a:endParaRPr>
            </a:p>
          </p:txBody>
        </p:sp>
      </p:grpSp>
      <p:pic>
        <p:nvPicPr>
          <p:cNvPr id="2" name="Imagen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52120" y="1640870"/>
            <a:ext cx="2860090" cy="1901513"/>
          </a:xfrm>
          <a:prstGeom prst="rect">
            <a:avLst/>
          </a:prstGeom>
        </p:spPr>
      </p:pic>
    </p:spTree>
    <p:extLst>
      <p:ext uri="{BB962C8B-B14F-4D97-AF65-F5344CB8AC3E}">
        <p14:creationId xmlns:p14="http://schemas.microsoft.com/office/powerpoint/2010/main" val="7296262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2" descr="Herramientas tecnológicas fotos de stock, imágenes de Herramientas  tecnológicas sin royalties | Depositphoto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a:ln>
                <a:noFill/>
              </a:ln>
              <a:solidFill>
                <a:prstClr val="black"/>
              </a:solidFill>
              <a:effectLst/>
              <a:uLnTx/>
              <a:uFillTx/>
              <a:latin typeface="Century Gothic"/>
              <a:ea typeface="+mn-ea"/>
              <a:cs typeface="+mn-cs"/>
            </a:endParaRPr>
          </a:p>
        </p:txBody>
      </p:sp>
      <p:sp>
        <p:nvSpPr>
          <p:cNvPr id="9" name="5 CuadroTexto"/>
          <p:cNvSpPr txBox="1"/>
          <p:nvPr/>
        </p:nvSpPr>
        <p:spPr>
          <a:xfrm>
            <a:off x="107504" y="987574"/>
            <a:ext cx="8856984" cy="3293209"/>
          </a:xfrm>
          <a:prstGeom prst="rect">
            <a:avLst/>
          </a:prstGeom>
          <a:noFill/>
          <a:ln w="28575">
            <a:solidFill>
              <a:schemeClr val="accent6"/>
            </a:solidFill>
          </a:ln>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endParaRPr kumimoji="0" lang="es-ES" sz="400" b="1" i="0" u="sng" strike="noStrike" kern="1200" cap="none" spc="0" normalizeH="0" baseline="0" noProof="0" dirty="0" smtClean="0">
              <a:ln>
                <a:noFill/>
              </a:ln>
              <a:solidFill>
                <a:prstClr val="black"/>
              </a:solidFill>
              <a:effectLst/>
              <a:uLnTx/>
              <a:uFillTx/>
              <a:latin typeface="Trebuchet MS"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Blip>
                <a:blip r:embed="rId2"/>
              </a:buBlip>
              <a:tabLst/>
              <a:defRPr/>
            </a:pPr>
            <a:r>
              <a:rPr kumimoji="0" lang="es-ES" sz="1200" b="1" i="0" u="sng" strike="noStrike" kern="1200" cap="none" spc="0" normalizeH="0" baseline="0" noProof="0" dirty="0" smtClean="0">
                <a:ln>
                  <a:noFill/>
                </a:ln>
                <a:solidFill>
                  <a:prstClr val="black"/>
                </a:solidFill>
                <a:effectLst/>
                <a:uLnTx/>
                <a:uFillTx/>
                <a:latin typeface="Trebuchet MS" pitchFamily="34" charset="0"/>
                <a:ea typeface="+mn-ea"/>
                <a:cs typeface="+mn-cs"/>
              </a:rPr>
              <a:t>ACTUACIONES</a:t>
            </a:r>
            <a:r>
              <a:rPr kumimoji="0" lang="es-ES" sz="1200" b="1" i="0" u="sng" strike="noStrike" kern="1200" cap="none" spc="0" normalizeH="0" noProof="0" dirty="0" smtClean="0">
                <a:ln>
                  <a:noFill/>
                </a:ln>
                <a:solidFill>
                  <a:prstClr val="black"/>
                </a:solidFill>
                <a:effectLst/>
                <a:uLnTx/>
                <a:uFillTx/>
                <a:latin typeface="Trebuchet MS" pitchFamily="34" charset="0"/>
                <a:ea typeface="+mn-ea"/>
                <a:cs typeface="+mn-cs"/>
              </a:rPr>
              <a:t> SUBVENCIONALES</a:t>
            </a:r>
            <a:r>
              <a:rPr kumimoji="0" lang="es-ES" sz="1200" b="1" i="0" u="sng" strike="noStrike" kern="1200" cap="none" spc="0" normalizeH="0" baseline="0" noProof="0" dirty="0" smtClean="0">
                <a:ln>
                  <a:noFill/>
                </a:ln>
                <a:solidFill>
                  <a:prstClr val="black"/>
                </a:solidFill>
                <a:effectLst/>
                <a:uLnTx/>
                <a:uFillTx/>
                <a:latin typeface="Trebuchet MS" pitchFamily="34" charset="0"/>
                <a:ea typeface="+mn-ea"/>
                <a:cs typeface="+mn-cs"/>
              </a:rPr>
              <a:t>:</a:t>
            </a:r>
            <a:endParaRPr kumimoji="0" lang="es-ES" sz="1200" b="0" i="0" u="sng" strike="noStrike" kern="1200" cap="none" spc="0" normalizeH="0" baseline="0" noProof="0" dirty="0">
              <a:ln>
                <a:noFill/>
              </a:ln>
              <a:solidFill>
                <a:prstClr val="black"/>
              </a:solidFill>
              <a:effectLst/>
              <a:uLnTx/>
              <a:uFillTx/>
              <a:latin typeface="Trebuchet MS" pitchFamily="34"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Tx/>
              <a:buBlip>
                <a:blip r:embed="rId2"/>
              </a:buBlip>
              <a:tabLst/>
              <a:defRPr/>
            </a:pPr>
            <a:endParaRPr kumimoji="0" lang="es-ES" sz="1200" b="1" i="0" u="none" strike="noStrike" kern="1200" cap="none" spc="0" normalizeH="0" baseline="0" noProof="0" dirty="0" smtClean="0">
              <a:ln>
                <a:noFill/>
              </a:ln>
              <a:solidFill>
                <a:prstClr val="black"/>
              </a:solidFill>
              <a:effectLst/>
              <a:uLnTx/>
              <a:uFillTx/>
              <a:latin typeface="Trebuchet MS" pitchFamily="34" charset="0"/>
            </a:endParaRPr>
          </a:p>
          <a:p>
            <a:pPr marL="742950" lvl="1" indent="-285750">
              <a:buFont typeface="Arial" panose="020B0604020202020204" pitchFamily="34" charset="0"/>
              <a:buChar char="•"/>
            </a:pPr>
            <a:r>
              <a:rPr lang="es-ES" sz="1200" u="sng" dirty="0">
                <a:latin typeface="Trebuchet MS" panose="020B0603020202020204" pitchFamily="34" charset="0"/>
              </a:rPr>
              <a:t>P</a:t>
            </a:r>
            <a:r>
              <a:rPr lang="es-ES" sz="1200" u="sng" dirty="0" smtClean="0">
                <a:latin typeface="Trebuchet MS" panose="020B0603020202020204" pitchFamily="34" charset="0"/>
              </a:rPr>
              <a:t>royectos </a:t>
            </a:r>
            <a:r>
              <a:rPr lang="es-ES" sz="1200" u="sng" dirty="0">
                <a:latin typeface="Trebuchet MS" panose="020B0603020202020204" pitchFamily="34" charset="0"/>
              </a:rPr>
              <a:t>de colaboración</a:t>
            </a:r>
            <a:r>
              <a:rPr lang="es-ES" sz="1200" dirty="0">
                <a:latin typeface="Trebuchet MS" panose="020B0603020202020204" pitchFamily="34" charset="0"/>
              </a:rPr>
              <a:t> aquellos que compartan un nexo de unión en el desarrollo de sus actividades, objetivos y resultados, de manera estructurada, entre los entes locales y/o distintas entidades participantes. </a:t>
            </a:r>
            <a:endParaRPr lang="es-ES" sz="1200" dirty="0" smtClean="0">
              <a:latin typeface="Trebuchet MS" panose="020B0603020202020204" pitchFamily="34" charset="0"/>
            </a:endParaRPr>
          </a:p>
          <a:p>
            <a:pPr lvl="1"/>
            <a:endParaRPr lang="es-ES" sz="1200" dirty="0">
              <a:latin typeface="Trebuchet MS" panose="020B0603020202020204" pitchFamily="34" charset="0"/>
            </a:endParaRPr>
          </a:p>
          <a:p>
            <a:pPr marL="742950" lvl="1" indent="-285750">
              <a:buFont typeface="Arial" panose="020B0604020202020204" pitchFamily="34" charset="0"/>
              <a:buChar char="•"/>
            </a:pPr>
            <a:r>
              <a:rPr lang="es-ES" sz="1200" dirty="0" smtClean="0">
                <a:latin typeface="Trebuchet MS" panose="020B0603020202020204" pitchFamily="34" charset="0"/>
              </a:rPr>
              <a:t>Las </a:t>
            </a:r>
            <a:r>
              <a:rPr lang="es-ES" sz="1200" dirty="0">
                <a:latin typeface="Trebuchet MS" panose="020B0603020202020204" pitchFamily="34" charset="0"/>
              </a:rPr>
              <a:t>actuaciones objeto de subvención serán aquellas que se enmarcan dentro de, </a:t>
            </a:r>
            <a:r>
              <a:rPr lang="es-ES" sz="1200" u="sng" dirty="0">
                <a:latin typeface="Trebuchet MS" panose="020B0603020202020204" pitchFamily="34" charset="0"/>
              </a:rPr>
              <a:t>al menos una</a:t>
            </a:r>
            <a:r>
              <a:rPr lang="es-ES" sz="1200" dirty="0">
                <a:latin typeface="Trebuchet MS" panose="020B0603020202020204" pitchFamily="34" charset="0"/>
              </a:rPr>
              <a:t>, de las líneas de los ejes del Plan Estratégico Burgos Rural (PEBUR2025).</a:t>
            </a:r>
          </a:p>
          <a:p>
            <a:pPr lvl="0"/>
            <a:r>
              <a:rPr lang="es-ES" sz="1200" dirty="0" smtClean="0">
                <a:latin typeface="Trebuchet MS" panose="020B0603020202020204" pitchFamily="34" charset="0"/>
              </a:rPr>
              <a:t>	- Repoblación </a:t>
            </a:r>
            <a:r>
              <a:rPr lang="es-ES" sz="1200" dirty="0">
                <a:latin typeface="Trebuchet MS" panose="020B0603020202020204" pitchFamily="34" charset="0"/>
              </a:rPr>
              <a:t>y calidad de vida.</a:t>
            </a:r>
          </a:p>
          <a:p>
            <a:pPr lvl="0"/>
            <a:r>
              <a:rPr lang="es-ES" sz="1200" dirty="0" smtClean="0">
                <a:latin typeface="Trebuchet MS" panose="020B0603020202020204" pitchFamily="34" charset="0"/>
              </a:rPr>
              <a:t>	- Desarrollo </a:t>
            </a:r>
            <a:r>
              <a:rPr lang="es-ES" sz="1200" dirty="0">
                <a:latin typeface="Trebuchet MS" panose="020B0603020202020204" pitchFamily="34" charset="0"/>
              </a:rPr>
              <a:t>empresarial y empleo.</a:t>
            </a:r>
          </a:p>
          <a:p>
            <a:pPr lvl="0"/>
            <a:r>
              <a:rPr lang="es-ES" sz="1200" dirty="0" smtClean="0">
                <a:latin typeface="Trebuchet MS" panose="020B0603020202020204" pitchFamily="34" charset="0"/>
              </a:rPr>
              <a:t>	- Transición </a:t>
            </a:r>
            <a:r>
              <a:rPr lang="es-ES" sz="1200" dirty="0">
                <a:latin typeface="Trebuchet MS" panose="020B0603020202020204" pitchFamily="34" charset="0"/>
              </a:rPr>
              <a:t>verde: energía, medioambiente y bioeconomía.</a:t>
            </a:r>
          </a:p>
          <a:p>
            <a:pPr lvl="0"/>
            <a:r>
              <a:rPr lang="es-ES" sz="1200" dirty="0" smtClean="0">
                <a:latin typeface="Trebuchet MS" panose="020B0603020202020204" pitchFamily="34" charset="0"/>
              </a:rPr>
              <a:t>	- Desarrollo </a:t>
            </a:r>
            <a:r>
              <a:rPr lang="es-ES" sz="1200" dirty="0">
                <a:latin typeface="Trebuchet MS" panose="020B0603020202020204" pitchFamily="34" charset="0"/>
              </a:rPr>
              <a:t>turístico y patrimonial.</a:t>
            </a:r>
          </a:p>
          <a:p>
            <a:pPr lvl="0"/>
            <a:r>
              <a:rPr lang="es-ES" sz="1200" dirty="0">
                <a:latin typeface="Trebuchet MS" panose="020B0603020202020204" pitchFamily="34" charset="0"/>
              </a:rPr>
              <a:t>	</a:t>
            </a:r>
            <a:r>
              <a:rPr lang="es-ES" sz="1200" dirty="0" smtClean="0">
                <a:latin typeface="Trebuchet MS" panose="020B0603020202020204" pitchFamily="34" charset="0"/>
              </a:rPr>
              <a:t>- Territorio </a:t>
            </a:r>
            <a:r>
              <a:rPr lang="es-ES" sz="1200" dirty="0">
                <a:latin typeface="Trebuchet MS" panose="020B0603020202020204" pitchFamily="34" charset="0"/>
              </a:rPr>
              <a:t>inteligente y gobernanza.</a:t>
            </a:r>
          </a:p>
          <a:p>
            <a:r>
              <a:rPr lang="es-ES" sz="1200" dirty="0" smtClean="0">
                <a:latin typeface="Trebuchet MS" panose="020B0603020202020204" pitchFamily="34" charset="0"/>
              </a:rPr>
              <a:t>	 </a:t>
            </a:r>
          </a:p>
          <a:p>
            <a:r>
              <a:rPr lang="es-ES" sz="1200" dirty="0">
                <a:latin typeface="Trebuchet MS" panose="020B0603020202020204" pitchFamily="34" charset="0"/>
              </a:rPr>
              <a:t>	</a:t>
            </a:r>
            <a:r>
              <a:rPr lang="es-ES" sz="1200" dirty="0">
                <a:latin typeface="Trebuchet MS" pitchFamily="34" charset="0"/>
                <a:hlinkClick r:id="rId3"/>
              </a:rPr>
              <a:t>https://pebur2025.es/</a:t>
            </a:r>
            <a:endParaRPr lang="es-ES" sz="1200" dirty="0">
              <a:latin typeface="Trebuchet MS" panose="020B0603020202020204" pitchFamily="34" charset="0"/>
            </a:endParaRPr>
          </a:p>
          <a:p>
            <a:endParaRPr lang="es-ES" sz="1200" dirty="0">
              <a:latin typeface="Trebuchet MS" panose="020B0603020202020204" pitchFamily="34" charset="0"/>
            </a:endParaRPr>
          </a:p>
          <a:p>
            <a:pPr marL="628650" lvl="1" indent="-171450">
              <a:buFont typeface="Arial" panose="020B0604020202020204" pitchFamily="34" charset="0"/>
              <a:buChar char="•"/>
            </a:pPr>
            <a:r>
              <a:rPr lang="es-ES" sz="1200" dirty="0" smtClean="0">
                <a:latin typeface="Trebuchet MS" panose="020B0603020202020204" pitchFamily="34" charset="0"/>
              </a:rPr>
              <a:t>Proyectos </a:t>
            </a:r>
            <a:r>
              <a:rPr lang="es-ES" sz="1200" dirty="0">
                <a:latin typeface="Trebuchet MS" panose="020B0603020202020204" pitchFamily="34" charset="0"/>
              </a:rPr>
              <a:t>que se hayan ejecutado y cuyos gastos hayan sido efectivamente pagados entre el</a:t>
            </a:r>
            <a:r>
              <a:rPr lang="es-ES" sz="1200" b="1" dirty="0">
                <a:latin typeface="Trebuchet MS" panose="020B0603020202020204" pitchFamily="34" charset="0"/>
              </a:rPr>
              <a:t> 1 de enero de </a:t>
            </a:r>
            <a:r>
              <a:rPr lang="es-ES" sz="1200" b="1" dirty="0" smtClean="0">
                <a:latin typeface="Trebuchet MS" panose="020B0603020202020204" pitchFamily="34" charset="0"/>
              </a:rPr>
              <a:t>2026 </a:t>
            </a:r>
            <a:r>
              <a:rPr lang="es-ES" sz="1200" b="1" dirty="0">
                <a:latin typeface="Trebuchet MS" panose="020B0603020202020204" pitchFamily="34" charset="0"/>
              </a:rPr>
              <a:t>y el </a:t>
            </a:r>
            <a:r>
              <a:rPr lang="es-ES" sz="1200" b="1" dirty="0" smtClean="0">
                <a:latin typeface="Trebuchet MS" panose="020B0603020202020204" pitchFamily="34" charset="0"/>
              </a:rPr>
              <a:t>29 </a:t>
            </a:r>
            <a:r>
              <a:rPr lang="es-ES" sz="1200" b="1" dirty="0">
                <a:latin typeface="Trebuchet MS" panose="020B0603020202020204" pitchFamily="34" charset="0"/>
              </a:rPr>
              <a:t>de octubre de </a:t>
            </a:r>
            <a:r>
              <a:rPr lang="es-ES" sz="1200" b="1" dirty="0" smtClean="0">
                <a:latin typeface="Trebuchet MS" panose="020B0603020202020204" pitchFamily="34" charset="0"/>
              </a:rPr>
              <a:t>2027</a:t>
            </a:r>
            <a:r>
              <a:rPr lang="es-ES" sz="1200" dirty="0" smtClean="0">
                <a:latin typeface="Trebuchet MS" panose="020B0603020202020204" pitchFamily="34" charset="0"/>
              </a:rPr>
              <a:t>. </a:t>
            </a:r>
            <a:endParaRPr kumimoji="0" lang="es-ES" sz="1200" b="0" i="0" u="none" strike="noStrike" kern="1200" cap="none" spc="0" normalizeH="0" baseline="0" noProof="0" dirty="0" smtClean="0">
              <a:ln>
                <a:noFill/>
              </a:ln>
              <a:solidFill>
                <a:prstClr val="black"/>
              </a:solidFill>
              <a:effectLst/>
              <a:uLnTx/>
              <a:uFillTx/>
              <a:latin typeface="Trebuchet MS" pitchFamily="34" charset="0"/>
            </a:endParaRPr>
          </a:p>
        </p:txBody>
      </p:sp>
      <p:grpSp>
        <p:nvGrpSpPr>
          <p:cNvPr id="13" name="5 Grupo"/>
          <p:cNvGrpSpPr/>
          <p:nvPr/>
        </p:nvGrpSpPr>
        <p:grpSpPr>
          <a:xfrm>
            <a:off x="4092269" y="267494"/>
            <a:ext cx="4872219" cy="360040"/>
            <a:chOff x="3573408" y="411510"/>
            <a:chExt cx="4872219" cy="360040"/>
          </a:xfrm>
        </p:grpSpPr>
        <p:sp>
          <p:nvSpPr>
            <p:cNvPr id="14" name="6 Rectángulo"/>
            <p:cNvSpPr/>
            <p:nvPr/>
          </p:nvSpPr>
          <p:spPr>
            <a:xfrm>
              <a:off x="3635896" y="411510"/>
              <a:ext cx="4788024" cy="360040"/>
            </a:xfrm>
            <a:prstGeom prst="rect">
              <a:avLst/>
            </a:prstGeom>
            <a:gradFill flip="none" rotWithShape="1">
              <a:gsLst>
                <a:gs pos="0">
                  <a:srgbClr val="FFC000">
                    <a:tint val="66000"/>
                    <a:satMod val="160000"/>
                    <a:alpha val="97000"/>
                  </a:srgbClr>
                </a:gs>
                <a:gs pos="50000">
                  <a:srgbClr val="FFC000">
                    <a:tint val="44500"/>
                    <a:satMod val="160000"/>
                  </a:srgbClr>
                </a:gs>
                <a:gs pos="100000">
                  <a:srgbClr val="FFC000">
                    <a:tint val="23500"/>
                    <a:satMod val="160000"/>
                  </a:srgb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0 CuadroTexto"/>
            <p:cNvSpPr txBox="1">
              <a:spLocks noChangeArrowheads="1"/>
            </p:cNvSpPr>
            <p:nvPr/>
          </p:nvSpPr>
          <p:spPr bwMode="auto">
            <a:xfrm>
              <a:off x="3573408" y="429568"/>
              <a:ext cx="4872219" cy="276999"/>
            </a:xfrm>
            <a:prstGeom prst="rect">
              <a:avLst/>
            </a:prstGeom>
            <a:noFill/>
            <a:ln w="9525">
              <a:noFill/>
              <a:miter lim="800000"/>
              <a:headEnd/>
              <a:tailEnd/>
            </a:ln>
          </p:spPr>
          <p:txBody>
            <a:bodyPr wrap="square">
              <a:spAutoFit/>
            </a:bodyPr>
            <a:lstStyle/>
            <a:p>
              <a:pPr algn="r"/>
              <a:r>
                <a:rPr lang="es-ES" sz="1200" b="1" i="1" dirty="0" smtClean="0">
                  <a:solidFill>
                    <a:srgbClr val="A50021"/>
                  </a:solidFill>
                  <a:latin typeface="Trebuchet MS" pitchFamily="34" charset="0"/>
                </a:rPr>
                <a:t>ACTUACIONES SUBVENCIONABLES</a:t>
              </a:r>
              <a:endParaRPr lang="es-ES" sz="1200" b="1" i="1" dirty="0">
                <a:solidFill>
                  <a:srgbClr val="A50021"/>
                </a:solidFill>
                <a:latin typeface="Trebuchet MS" pitchFamily="34" charset="0"/>
              </a:endParaRPr>
            </a:p>
          </p:txBody>
        </p:sp>
      </p:grpSp>
      <p:pic>
        <p:nvPicPr>
          <p:cNvPr id="10" name="Imagen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52120" y="2523823"/>
            <a:ext cx="2719342" cy="984031"/>
          </a:xfrm>
          <a:prstGeom prst="rect">
            <a:avLst/>
          </a:prstGeom>
        </p:spPr>
      </p:pic>
    </p:spTree>
    <p:extLst>
      <p:ext uri="{BB962C8B-B14F-4D97-AF65-F5344CB8AC3E}">
        <p14:creationId xmlns:p14="http://schemas.microsoft.com/office/powerpoint/2010/main" val="452255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CuadroTexto"/>
          <p:cNvSpPr txBox="1"/>
          <p:nvPr/>
        </p:nvSpPr>
        <p:spPr>
          <a:xfrm>
            <a:off x="107504" y="915566"/>
            <a:ext cx="8674593" cy="3939540"/>
          </a:xfrm>
          <a:prstGeom prst="rect">
            <a:avLst/>
          </a:prstGeom>
          <a:noFill/>
          <a:ln w="28575">
            <a:solidFill>
              <a:schemeClr val="accent6"/>
            </a:solidFill>
          </a:ln>
        </p:spPr>
        <p:txBody>
          <a:bodyPr wrap="square" rtlCol="0">
            <a:spAutoFit/>
          </a:bodyPr>
          <a:lstStyle/>
          <a:p>
            <a:pPr algn="just"/>
            <a:endParaRPr lang="es-ES" sz="800" b="1" u="sng" dirty="0" smtClean="0">
              <a:latin typeface="Trebuchet MS" pitchFamily="34" charset="0"/>
            </a:endParaRPr>
          </a:p>
          <a:p>
            <a:pPr marL="285750" indent="-285750" algn="just">
              <a:buBlip>
                <a:blip r:embed="rId2"/>
              </a:buBlip>
            </a:pPr>
            <a:r>
              <a:rPr lang="es-ES" sz="1200" b="1" u="sng" dirty="0" smtClean="0">
                <a:latin typeface="Trebuchet MS" pitchFamily="34" charset="0"/>
              </a:rPr>
              <a:t>PROCEDIMIENTO </a:t>
            </a:r>
            <a:r>
              <a:rPr lang="es-ES" sz="1200" b="1" u="sng" dirty="0" smtClean="0">
                <a:latin typeface="Trebuchet MS" pitchFamily="34" charset="0"/>
              </a:rPr>
              <a:t>DE CONCESIÓN</a:t>
            </a:r>
            <a:r>
              <a:rPr lang="es-ES" sz="1200" b="1" dirty="0" smtClean="0">
                <a:latin typeface="Trebuchet MS" pitchFamily="34" charset="0"/>
              </a:rPr>
              <a:t>: </a:t>
            </a:r>
            <a:r>
              <a:rPr lang="es-ES" sz="1200" b="1" dirty="0" smtClean="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rPr>
              <a:t>Concurrencia competitiva </a:t>
            </a:r>
          </a:p>
          <a:p>
            <a:pPr marL="285750" indent="-285750" algn="just">
              <a:buBlip>
                <a:blip r:embed="rId2"/>
              </a:buBlip>
            </a:pPr>
            <a:r>
              <a:rPr lang="es-ES" sz="1200" b="1" u="sng" dirty="0" smtClean="0">
                <a:latin typeface="Trebuchet MS" pitchFamily="34" charset="0"/>
              </a:rPr>
              <a:t>CRITERIOS </a:t>
            </a:r>
            <a:r>
              <a:rPr lang="es-ES" sz="1200" b="1" u="sng" dirty="0" smtClean="0">
                <a:latin typeface="Trebuchet MS" pitchFamily="34" charset="0"/>
              </a:rPr>
              <a:t>DE </a:t>
            </a:r>
            <a:r>
              <a:rPr lang="es-ES" sz="1200" b="1" u="sng" dirty="0" smtClean="0">
                <a:latin typeface="Trebuchet MS" pitchFamily="34" charset="0"/>
              </a:rPr>
              <a:t>VALORACIÓN</a:t>
            </a:r>
            <a:r>
              <a:rPr lang="es-ES" sz="1200" b="1" dirty="0" smtClean="0">
                <a:latin typeface="Trebuchet MS" pitchFamily="34" charset="0"/>
              </a:rPr>
              <a:t>: </a:t>
            </a:r>
            <a:r>
              <a:rPr lang="es-ES" sz="1200" dirty="0" smtClean="0">
                <a:latin typeface="Trebuchet MS" pitchFamily="34" charset="0"/>
              </a:rPr>
              <a:t>máximo </a:t>
            </a:r>
            <a:r>
              <a:rPr lang="es-ES" sz="1200" dirty="0" smtClean="0">
                <a:latin typeface="Trebuchet MS" pitchFamily="34" charset="0"/>
              </a:rPr>
              <a:t>de </a:t>
            </a:r>
            <a:r>
              <a:rPr lang="es-ES" sz="1200" b="1" dirty="0" smtClean="0">
                <a:latin typeface="Trebuchet MS" pitchFamily="34" charset="0"/>
              </a:rPr>
              <a:t>18 </a:t>
            </a:r>
            <a:r>
              <a:rPr lang="es-ES" sz="1200" b="1" dirty="0" smtClean="0">
                <a:latin typeface="Trebuchet MS" pitchFamily="34" charset="0"/>
              </a:rPr>
              <a:t>puntos </a:t>
            </a:r>
            <a:r>
              <a:rPr lang="es-ES" sz="1200" dirty="0" smtClean="0">
                <a:latin typeface="Trebuchet MS" pitchFamily="34" charset="0"/>
              </a:rPr>
              <a:t>posibles</a:t>
            </a:r>
          </a:p>
          <a:p>
            <a:pPr algn="just"/>
            <a:r>
              <a:rPr lang="es-ES" sz="1200" dirty="0" smtClean="0">
                <a:latin typeface="Trebuchet MS" pitchFamily="34" charset="0"/>
              </a:rPr>
              <a:t> (</a:t>
            </a:r>
            <a:r>
              <a:rPr lang="es-ES" sz="1200" i="1" dirty="0" smtClean="0">
                <a:latin typeface="Trebuchet MS" pitchFamily="34" charset="0"/>
              </a:rPr>
              <a:t>puntuación </a:t>
            </a:r>
            <a:r>
              <a:rPr lang="es-ES" sz="1200" i="1" dirty="0" smtClean="0">
                <a:latin typeface="Trebuchet MS" pitchFamily="34" charset="0"/>
              </a:rPr>
              <a:t>mínima requerida de </a:t>
            </a:r>
            <a:r>
              <a:rPr lang="es-ES" sz="1200" i="1" dirty="0" smtClean="0">
                <a:latin typeface="Trebuchet MS" pitchFamily="34" charset="0"/>
              </a:rPr>
              <a:t>3 </a:t>
            </a:r>
            <a:r>
              <a:rPr lang="es-ES" sz="1200" i="1" dirty="0" smtClean="0">
                <a:latin typeface="Trebuchet MS" pitchFamily="34" charset="0"/>
              </a:rPr>
              <a:t>puntos en el apartado 9.1.1</a:t>
            </a:r>
            <a:r>
              <a:rPr lang="es-ES" sz="1200" dirty="0" smtClean="0">
                <a:latin typeface="Trebuchet MS" pitchFamily="34" charset="0"/>
              </a:rPr>
              <a:t>).</a:t>
            </a:r>
          </a:p>
          <a:p>
            <a:pPr marL="285750" indent="-285750" algn="just">
              <a:buBlip>
                <a:blip r:embed="rId2"/>
              </a:buBlip>
            </a:pPr>
            <a:endParaRPr lang="es-ES" sz="1200" b="1" dirty="0">
              <a:latin typeface="Trebuchet MS" pitchFamily="34" charset="0"/>
            </a:endParaRPr>
          </a:p>
          <a:p>
            <a:pPr marL="285750" indent="-285750" algn="just">
              <a:buBlip>
                <a:blip r:embed="rId2"/>
              </a:buBlip>
            </a:pPr>
            <a:endParaRPr lang="es-ES" sz="1200" b="1" dirty="0" smtClean="0">
              <a:latin typeface="Trebuchet MS" pitchFamily="34" charset="0"/>
            </a:endParaRPr>
          </a:p>
          <a:p>
            <a:pPr algn="just">
              <a:spcAft>
                <a:spcPts val="600"/>
              </a:spcAft>
            </a:pPr>
            <a:endParaRPr lang="es-ES" sz="1200" b="1" dirty="0" smtClean="0">
              <a:latin typeface="Trebuchet MS" pitchFamily="34" charset="0"/>
            </a:endParaRPr>
          </a:p>
          <a:p>
            <a:pPr algn="just">
              <a:spcAft>
                <a:spcPts val="600"/>
              </a:spcAft>
            </a:pPr>
            <a:endParaRPr lang="es-ES" sz="1200" b="1" dirty="0" smtClean="0">
              <a:latin typeface="Trebuchet MS" pitchFamily="34" charset="0"/>
            </a:endParaRPr>
          </a:p>
          <a:p>
            <a:pPr algn="just">
              <a:spcAft>
                <a:spcPts val="600"/>
              </a:spcAft>
            </a:pPr>
            <a:endParaRPr lang="es-ES" sz="1200" b="1" dirty="0">
              <a:latin typeface="Trebuchet MS" pitchFamily="34" charset="0"/>
            </a:endParaRPr>
          </a:p>
          <a:p>
            <a:pPr algn="just">
              <a:spcAft>
                <a:spcPts val="600"/>
              </a:spcAft>
            </a:pPr>
            <a:endParaRPr lang="es-ES" sz="1200" b="1" dirty="0" smtClean="0">
              <a:latin typeface="Trebuchet MS" pitchFamily="34" charset="0"/>
            </a:endParaRPr>
          </a:p>
          <a:p>
            <a:pPr algn="just">
              <a:spcAft>
                <a:spcPts val="600"/>
              </a:spcAft>
            </a:pPr>
            <a:endParaRPr lang="es-ES" sz="1200" b="1" dirty="0">
              <a:latin typeface="Trebuchet MS" pitchFamily="34" charset="0"/>
            </a:endParaRPr>
          </a:p>
          <a:p>
            <a:pPr algn="just">
              <a:spcAft>
                <a:spcPts val="600"/>
              </a:spcAft>
            </a:pPr>
            <a:endParaRPr lang="es-ES" sz="1200" b="1" dirty="0" smtClean="0">
              <a:latin typeface="Trebuchet MS" pitchFamily="34" charset="0"/>
            </a:endParaRPr>
          </a:p>
          <a:p>
            <a:pPr algn="just">
              <a:spcAft>
                <a:spcPts val="600"/>
              </a:spcAft>
            </a:pPr>
            <a:endParaRPr lang="es-ES" sz="1200" b="1" dirty="0">
              <a:latin typeface="Trebuchet MS" pitchFamily="34" charset="0"/>
            </a:endParaRPr>
          </a:p>
          <a:p>
            <a:pPr algn="just">
              <a:spcAft>
                <a:spcPts val="600"/>
              </a:spcAft>
            </a:pPr>
            <a:endParaRPr lang="es-ES" sz="1200" b="1" dirty="0" smtClean="0">
              <a:latin typeface="Trebuchet MS" pitchFamily="34" charset="0"/>
            </a:endParaRPr>
          </a:p>
          <a:p>
            <a:pPr marL="285750" indent="-285750" algn="just">
              <a:spcAft>
                <a:spcPts val="600"/>
              </a:spcAft>
              <a:buBlip>
                <a:blip r:embed="rId2"/>
              </a:buBlip>
            </a:pPr>
            <a:endParaRPr lang="es-ES" sz="1200" b="1" dirty="0">
              <a:latin typeface="Trebuchet MS" pitchFamily="34" charset="0"/>
            </a:endParaRPr>
          </a:p>
          <a:p>
            <a:pPr algn="just">
              <a:spcAft>
                <a:spcPts val="600"/>
              </a:spcAft>
            </a:pPr>
            <a:endParaRPr lang="es-ES" sz="1200" b="1" dirty="0">
              <a:latin typeface="Trebuchet MS" pitchFamily="34" charset="0"/>
            </a:endParaRPr>
          </a:p>
          <a:p>
            <a:pPr algn="just"/>
            <a:endParaRPr lang="es-ES" sz="1200" dirty="0">
              <a:latin typeface="Trebuchet MS" pitchFamily="34" charset="0"/>
            </a:endParaRPr>
          </a:p>
        </p:txBody>
      </p:sp>
      <p:grpSp>
        <p:nvGrpSpPr>
          <p:cNvPr id="6" name="5 Grupo"/>
          <p:cNvGrpSpPr/>
          <p:nvPr/>
        </p:nvGrpSpPr>
        <p:grpSpPr>
          <a:xfrm>
            <a:off x="4092269" y="267494"/>
            <a:ext cx="4872219" cy="360040"/>
            <a:chOff x="3573408" y="411510"/>
            <a:chExt cx="4872219" cy="360040"/>
          </a:xfrm>
        </p:grpSpPr>
        <p:sp>
          <p:nvSpPr>
            <p:cNvPr id="7" name="6 Rectángulo"/>
            <p:cNvSpPr/>
            <p:nvPr/>
          </p:nvSpPr>
          <p:spPr>
            <a:xfrm>
              <a:off x="3635896" y="411510"/>
              <a:ext cx="4788024" cy="360040"/>
            </a:xfrm>
            <a:prstGeom prst="rect">
              <a:avLst/>
            </a:prstGeom>
            <a:gradFill flip="none" rotWithShape="1">
              <a:gsLst>
                <a:gs pos="0">
                  <a:srgbClr val="FFC000">
                    <a:tint val="66000"/>
                    <a:satMod val="160000"/>
                    <a:alpha val="97000"/>
                  </a:srgbClr>
                </a:gs>
                <a:gs pos="50000">
                  <a:srgbClr val="FFC000">
                    <a:tint val="44500"/>
                    <a:satMod val="160000"/>
                  </a:srgbClr>
                </a:gs>
                <a:gs pos="100000">
                  <a:srgbClr val="FFC000">
                    <a:tint val="23500"/>
                    <a:satMod val="160000"/>
                  </a:srgb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s-ES"/>
            </a:p>
          </p:txBody>
        </p:sp>
        <p:sp>
          <p:nvSpPr>
            <p:cNvPr id="9" name="10 CuadroTexto"/>
            <p:cNvSpPr txBox="1">
              <a:spLocks noChangeArrowheads="1"/>
            </p:cNvSpPr>
            <p:nvPr/>
          </p:nvSpPr>
          <p:spPr bwMode="auto">
            <a:xfrm>
              <a:off x="3573408" y="429568"/>
              <a:ext cx="4872219" cy="276999"/>
            </a:xfrm>
            <a:prstGeom prst="rect">
              <a:avLst/>
            </a:prstGeom>
            <a:noFill/>
            <a:ln w="9525">
              <a:noFill/>
              <a:miter lim="800000"/>
              <a:headEnd/>
              <a:tailEnd/>
            </a:ln>
          </p:spPr>
          <p:txBody>
            <a:bodyPr wrap="square">
              <a:spAutoFit/>
            </a:bodyPr>
            <a:lstStyle/>
            <a:p>
              <a:pPr algn="r"/>
              <a:r>
                <a:rPr lang="es-ES" sz="1200" b="1" i="1" dirty="0" smtClean="0">
                  <a:solidFill>
                    <a:srgbClr val="A50021"/>
                  </a:solidFill>
                  <a:latin typeface="Trebuchet MS" pitchFamily="34" charset="0"/>
                </a:rPr>
                <a:t>CRITERIOS DE VALORACIÓN</a:t>
              </a:r>
              <a:endParaRPr lang="es-ES" sz="1200" b="1" i="1" dirty="0">
                <a:solidFill>
                  <a:srgbClr val="A50021"/>
                </a:solidFill>
                <a:latin typeface="Trebuchet MS" pitchFamily="34" charset="0"/>
              </a:endParaRPr>
            </a:p>
          </p:txBody>
        </p:sp>
      </p:grpSp>
      <p:pic>
        <p:nvPicPr>
          <p:cNvPr id="5" name="Imagen 4"/>
          <p:cNvPicPr>
            <a:picLocks noChangeAspect="1"/>
          </p:cNvPicPr>
          <p:nvPr/>
        </p:nvPicPr>
        <p:blipFill>
          <a:blip r:embed="rId3"/>
          <a:stretch>
            <a:fillRect/>
          </a:stretch>
        </p:blipFill>
        <p:spPr>
          <a:xfrm>
            <a:off x="1259632" y="1851670"/>
            <a:ext cx="3498684" cy="2710930"/>
          </a:xfrm>
          <a:prstGeom prst="rect">
            <a:avLst/>
          </a:prstGeom>
        </p:spPr>
      </p:pic>
      <p:pic>
        <p:nvPicPr>
          <p:cNvPr id="8" name="Imagen 7"/>
          <p:cNvPicPr>
            <a:picLocks noChangeAspect="1"/>
          </p:cNvPicPr>
          <p:nvPr/>
        </p:nvPicPr>
        <p:blipFill>
          <a:blip r:embed="rId4"/>
          <a:stretch>
            <a:fillRect/>
          </a:stretch>
        </p:blipFill>
        <p:spPr>
          <a:xfrm>
            <a:off x="5076056" y="1083928"/>
            <a:ext cx="3238811" cy="3572038"/>
          </a:xfrm>
          <a:prstGeom prst="rect">
            <a:avLst/>
          </a:prstGeom>
        </p:spPr>
      </p:pic>
    </p:spTree>
    <p:extLst>
      <p:ext uri="{BB962C8B-B14F-4D97-AF65-F5344CB8AC3E}">
        <p14:creationId xmlns:p14="http://schemas.microsoft.com/office/powerpoint/2010/main" val="10399145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CuadroTexto"/>
          <p:cNvSpPr txBox="1"/>
          <p:nvPr/>
        </p:nvSpPr>
        <p:spPr>
          <a:xfrm>
            <a:off x="251521" y="900752"/>
            <a:ext cx="8688642" cy="4178067"/>
          </a:xfrm>
          <a:prstGeom prst="rect">
            <a:avLst/>
          </a:prstGeom>
          <a:noFill/>
          <a:ln w="28575">
            <a:solidFill>
              <a:schemeClr val="accent6"/>
            </a:solidFill>
          </a:ln>
        </p:spPr>
        <p:txBody>
          <a:bodyPr wrap="square" rtlCol="0">
            <a:spAutoFit/>
          </a:bodyPr>
          <a:lstStyle/>
          <a:p>
            <a:pPr marL="285750" indent="-285750" algn="just">
              <a:buBlip>
                <a:blip r:embed="rId3"/>
              </a:buBlip>
            </a:pPr>
            <a:r>
              <a:rPr lang="es-ES" sz="1200" b="1" u="sng" dirty="0" smtClean="0">
                <a:latin typeface="Trebuchet MS" pitchFamily="34" charset="0"/>
              </a:rPr>
              <a:t>FECHA DE PRESENTACIÓN DE SOLICITUDES</a:t>
            </a:r>
            <a:r>
              <a:rPr lang="es-ES" sz="1200" b="1" dirty="0" smtClean="0">
                <a:latin typeface="Trebuchet MS" pitchFamily="34" charset="0"/>
              </a:rPr>
              <a:t>: </a:t>
            </a:r>
            <a:r>
              <a:rPr lang="es-ES" sz="1200" b="1" dirty="0" smtClean="0">
                <a:solidFill>
                  <a:schemeClr val="accent6">
                    <a:lumMod val="75000"/>
                  </a:schemeClr>
                </a:solidFill>
                <a:latin typeface="Trebuchet MS" panose="020B0603020202020204" pitchFamily="34" charset="0"/>
              </a:rPr>
              <a:t>30 </a:t>
            </a:r>
            <a:r>
              <a:rPr lang="es-ES" sz="1200" b="1" dirty="0">
                <a:solidFill>
                  <a:schemeClr val="accent6">
                    <a:lumMod val="75000"/>
                  </a:schemeClr>
                </a:solidFill>
                <a:latin typeface="Trebuchet MS" panose="020B0603020202020204" pitchFamily="34" charset="0"/>
              </a:rPr>
              <a:t>días hábiles </a:t>
            </a:r>
            <a:r>
              <a:rPr lang="es-ES" sz="1200" dirty="0" smtClean="0">
                <a:latin typeface="Trebuchet MS" pitchFamily="34" charset="0"/>
              </a:rPr>
              <a:t>a contar desde el día hábil siguiente a la publicación del extracto en el BOPBUR</a:t>
            </a:r>
            <a:r>
              <a:rPr lang="es-ES" sz="1200" b="1" dirty="0" smtClean="0">
                <a:latin typeface="Trebuchet MS" panose="020B0603020202020204" pitchFamily="34" charset="0"/>
              </a:rPr>
              <a:t>.</a:t>
            </a:r>
            <a:endParaRPr lang="es-ES" sz="1200" b="1" dirty="0">
              <a:latin typeface="Trebuchet MS" panose="020B0603020202020204" pitchFamily="34" charset="0"/>
            </a:endParaRPr>
          </a:p>
          <a:p>
            <a:pPr marL="285750" indent="-285750" algn="just">
              <a:buBlip>
                <a:blip r:embed="rId3"/>
              </a:buBlip>
            </a:pPr>
            <a:endParaRPr lang="es-ES" sz="1200" b="1" u="sng" dirty="0">
              <a:latin typeface="Trebuchet MS" pitchFamily="34" charset="0"/>
            </a:endParaRPr>
          </a:p>
          <a:p>
            <a:pPr marL="285750" indent="-285750" algn="just">
              <a:buBlip>
                <a:blip r:embed="rId3"/>
              </a:buBlip>
            </a:pPr>
            <a:r>
              <a:rPr lang="es-ES" sz="1200" b="1" u="sng" dirty="0" smtClean="0">
                <a:latin typeface="Trebuchet MS" pitchFamily="34" charset="0"/>
              </a:rPr>
              <a:t>DOCUMENTACIÓN A PRESENTAR</a:t>
            </a:r>
            <a:r>
              <a:rPr lang="es-ES" sz="1200" b="1" dirty="0" smtClean="0">
                <a:latin typeface="Trebuchet MS" pitchFamily="34" charset="0"/>
              </a:rPr>
              <a:t>:</a:t>
            </a:r>
          </a:p>
          <a:p>
            <a:pPr lvl="0"/>
            <a:endParaRPr lang="es-ES" sz="400" b="1" dirty="0" smtClean="0"/>
          </a:p>
          <a:p>
            <a:pPr marL="628650" lvl="1" indent="-171450">
              <a:spcAft>
                <a:spcPts val="300"/>
              </a:spcAft>
              <a:buFont typeface="Wingdings" pitchFamily="2" charset="2"/>
              <a:buChar char="ü"/>
            </a:pPr>
            <a:r>
              <a:rPr lang="es-ES" sz="1200" b="1" dirty="0" smtClean="0">
                <a:latin typeface="Trebuchet MS" panose="020B0603020202020204" pitchFamily="34" charset="0"/>
              </a:rPr>
              <a:t>Anexo I: </a:t>
            </a:r>
            <a:r>
              <a:rPr lang="es-ES" sz="1200" dirty="0" smtClean="0">
                <a:latin typeface="Trebuchet MS" panose="020B0603020202020204" pitchFamily="34" charset="0"/>
              </a:rPr>
              <a:t>Modelo único de SOLICITUD.</a:t>
            </a:r>
          </a:p>
          <a:p>
            <a:pPr marL="628650" lvl="1" indent="-171450">
              <a:spcAft>
                <a:spcPts val="300"/>
              </a:spcAft>
              <a:buFont typeface="Wingdings" pitchFamily="2" charset="2"/>
              <a:buChar char="ü"/>
            </a:pPr>
            <a:r>
              <a:rPr lang="es-ES" sz="1200" b="1" dirty="0" smtClean="0">
                <a:latin typeface="Trebuchet MS" panose="020B0603020202020204" pitchFamily="34" charset="0"/>
              </a:rPr>
              <a:t>Anexo II: Información básica del proyecto colaborativo a realizar.</a:t>
            </a:r>
            <a:endParaRPr lang="es-ES" sz="1200" b="1" dirty="0">
              <a:latin typeface="Trebuchet MS" panose="020B0603020202020204" pitchFamily="34" charset="0"/>
            </a:endParaRPr>
          </a:p>
          <a:p>
            <a:pPr marL="628650" lvl="1" indent="-171450">
              <a:spcAft>
                <a:spcPts val="300"/>
              </a:spcAft>
              <a:buFont typeface="Wingdings" pitchFamily="2" charset="2"/>
              <a:buChar char="ü"/>
            </a:pPr>
            <a:r>
              <a:rPr lang="es-ES_tradnl" sz="1200" b="1" dirty="0" smtClean="0">
                <a:latin typeface="Trebuchet MS" panose="020B0603020202020204" pitchFamily="34" charset="0"/>
              </a:rPr>
              <a:t>Memoria detallada del proyecto a ejecutar (MÁXIMO 3.000 PALABRAS): </a:t>
            </a:r>
            <a:r>
              <a:rPr lang="es-ES_tradnl" sz="1200" dirty="0" smtClean="0">
                <a:latin typeface="Trebuchet MS" panose="020B0603020202020204" pitchFamily="34" charset="0"/>
              </a:rPr>
              <a:t>descripción detallada actuaciones, cronograma, objetivos de actuación y resultados esperados, </a:t>
            </a:r>
            <a:r>
              <a:rPr lang="es-ES_tradnl" sz="1200" dirty="0" smtClean="0">
                <a:latin typeface="Trebuchet MS" panose="020B0603020202020204" pitchFamily="34" charset="0"/>
              </a:rPr>
              <a:t>mantenimiento financiero del proyecto, </a:t>
            </a:r>
            <a:r>
              <a:rPr lang="es-ES_tradnl" sz="1200" dirty="0" smtClean="0">
                <a:latin typeface="Trebuchet MS" panose="020B0603020202020204" pitchFamily="34" charset="0"/>
              </a:rPr>
              <a:t>líneas estratégicas del PEBUR2025 afectadas</a:t>
            </a:r>
            <a:r>
              <a:rPr lang="en-AE" sz="1200" dirty="0" smtClean="0">
                <a:latin typeface="Trebuchet MS" panose="020B0603020202020204" pitchFamily="34" charset="0"/>
              </a:rPr>
              <a:t>…</a:t>
            </a:r>
          </a:p>
          <a:p>
            <a:pPr marL="628650" lvl="1" indent="-171450" algn="just">
              <a:spcAft>
                <a:spcPts val="300"/>
              </a:spcAft>
              <a:buFont typeface="Wingdings" pitchFamily="2" charset="2"/>
              <a:buChar char="ü"/>
            </a:pPr>
            <a:r>
              <a:rPr lang="en-AE" sz="1200" b="1" dirty="0" smtClean="0">
                <a:latin typeface="Trebuchet MS" panose="020B0603020202020204" pitchFamily="34" charset="0"/>
              </a:rPr>
              <a:t>Certificados </a:t>
            </a:r>
            <a:r>
              <a:rPr lang="es-ES_tradnl" sz="1200" b="1" dirty="0">
                <a:latin typeface="Trebuchet MS" panose="020B0603020202020204" pitchFamily="34" charset="0"/>
              </a:rPr>
              <a:t>de la entidad solicitante </a:t>
            </a:r>
            <a:r>
              <a:rPr lang="es-ES_tradnl" sz="1200" dirty="0">
                <a:latin typeface="Trebuchet MS" panose="020B0603020202020204" pitchFamily="34" charset="0"/>
              </a:rPr>
              <a:t>(Mancomunidad, Consorcio y/o Asociación) </a:t>
            </a:r>
            <a:r>
              <a:rPr lang="es-ES_tradnl" sz="1200" b="1" dirty="0">
                <a:latin typeface="Trebuchet MS" panose="020B0603020202020204" pitchFamily="34" charset="0"/>
              </a:rPr>
              <a:t>y/o miembros individuales de una </a:t>
            </a:r>
            <a:r>
              <a:rPr lang="es-ES_tradnl" sz="1200" dirty="0">
                <a:latin typeface="Trebuchet MS" panose="020B0603020202020204" pitchFamily="34" charset="0"/>
              </a:rPr>
              <a:t>Agrupación en los cuales conste el acuerdo o resolución de la presentación y colaboración en el proyecto planteado, indicando, asimismo, su compromiso de cofinanciación, firmados por el Órgano competente de representación en cada caso.</a:t>
            </a:r>
          </a:p>
          <a:p>
            <a:pPr marL="628650" lvl="1" indent="-171450" algn="just">
              <a:spcAft>
                <a:spcPts val="300"/>
              </a:spcAft>
              <a:buFont typeface="Wingdings" pitchFamily="2" charset="2"/>
              <a:buChar char="ü"/>
            </a:pPr>
            <a:r>
              <a:rPr lang="es-ES_tradnl" sz="1200" dirty="0">
                <a:latin typeface="Trebuchet MS" panose="020B0603020202020204" pitchFamily="34" charset="0"/>
              </a:rPr>
              <a:t>Consorcio/Asociación legalmente constituidos: </a:t>
            </a:r>
            <a:r>
              <a:rPr lang="es-ES_tradnl" sz="1200" b="1" dirty="0">
                <a:latin typeface="Trebuchet MS" panose="020B0603020202020204" pitchFamily="34" charset="0"/>
              </a:rPr>
              <a:t>estatutos y presupuesto del último año</a:t>
            </a:r>
            <a:r>
              <a:rPr lang="es-ES_tradnl" sz="1200" dirty="0">
                <a:latin typeface="Trebuchet MS" panose="020B0603020202020204" pitchFamily="34" charset="0"/>
              </a:rPr>
              <a:t>.</a:t>
            </a:r>
          </a:p>
          <a:p>
            <a:pPr marL="285750" indent="-285750" algn="just">
              <a:buBlip>
                <a:blip r:embed="rId3"/>
              </a:buBlip>
            </a:pPr>
            <a:endParaRPr lang="es-ES" sz="1200" b="1" u="sng" dirty="0" smtClean="0">
              <a:latin typeface="Trebuchet MS" pitchFamily="34" charset="0"/>
            </a:endParaRPr>
          </a:p>
          <a:p>
            <a:pPr marL="285750" indent="-285750" algn="just">
              <a:buBlip>
                <a:blip r:embed="rId3"/>
              </a:buBlip>
            </a:pPr>
            <a:r>
              <a:rPr lang="es-ES" sz="1200" b="1" u="sng" dirty="0" smtClean="0">
                <a:latin typeface="Trebuchet MS" pitchFamily="34" charset="0"/>
              </a:rPr>
              <a:t>FORMA </a:t>
            </a:r>
            <a:r>
              <a:rPr lang="es-ES" sz="1200" b="1" u="sng" dirty="0">
                <a:latin typeface="Trebuchet MS" pitchFamily="34" charset="0"/>
              </a:rPr>
              <a:t>DE PRESENTACIÓN DE LA DOCUMENTACIÓN:</a:t>
            </a:r>
          </a:p>
          <a:p>
            <a:pPr algn="just"/>
            <a:endParaRPr lang="es-ES" sz="400" dirty="0"/>
          </a:p>
          <a:p>
            <a:pPr marL="742950" lvl="1" indent="-285750">
              <a:buFont typeface="Wingdings" pitchFamily="2" charset="2"/>
              <a:buChar char="Ø"/>
            </a:pPr>
            <a:r>
              <a:rPr lang="es-ES" sz="1200" dirty="0" smtClean="0">
                <a:latin typeface="Trebuchet MS" panose="020B0603020202020204" pitchFamily="34" charset="0"/>
              </a:rPr>
              <a:t>A </a:t>
            </a:r>
            <a:r>
              <a:rPr lang="es-ES" sz="1200" dirty="0">
                <a:latin typeface="Trebuchet MS" panose="020B0603020202020204" pitchFamily="34" charset="0"/>
              </a:rPr>
              <a:t>través de vía telemática en </a:t>
            </a:r>
            <a:r>
              <a:rPr lang="es-ES" sz="1200" dirty="0" smtClean="0">
                <a:latin typeface="Trebuchet MS" panose="020B0603020202020204" pitchFamily="34" charset="0"/>
              </a:rPr>
              <a:t>la sede electrónica del </a:t>
            </a:r>
            <a:r>
              <a:rPr lang="es-ES" sz="1200" b="1" dirty="0">
                <a:solidFill>
                  <a:schemeClr val="accent6">
                    <a:lumMod val="75000"/>
                  </a:schemeClr>
                </a:solidFill>
                <a:latin typeface="Trebuchet MS" panose="020B0603020202020204" pitchFamily="34" charset="0"/>
              </a:rPr>
              <a:t>Registro </a:t>
            </a:r>
            <a:r>
              <a:rPr lang="es-ES" sz="1200" b="1" dirty="0" smtClean="0">
                <a:solidFill>
                  <a:schemeClr val="accent6">
                    <a:lumMod val="75000"/>
                  </a:schemeClr>
                </a:solidFill>
                <a:latin typeface="Trebuchet MS" panose="020B0603020202020204" pitchFamily="34" charset="0"/>
              </a:rPr>
              <a:t>de </a:t>
            </a:r>
            <a:r>
              <a:rPr lang="es-ES" sz="1200" b="1" dirty="0">
                <a:solidFill>
                  <a:schemeClr val="accent6">
                    <a:lumMod val="75000"/>
                  </a:schemeClr>
                </a:solidFill>
                <a:latin typeface="Trebuchet MS" panose="020B0603020202020204" pitchFamily="34" charset="0"/>
              </a:rPr>
              <a:t>la Diputación de Burgos</a:t>
            </a:r>
            <a:r>
              <a:rPr lang="es-ES" sz="1200" dirty="0">
                <a:latin typeface="Trebuchet MS" panose="020B0603020202020204" pitchFamily="34" charset="0"/>
              </a:rPr>
              <a:t>, mediante certificado </a:t>
            </a:r>
            <a:r>
              <a:rPr lang="es-ES" sz="1200" dirty="0" smtClean="0">
                <a:latin typeface="Trebuchet MS" panose="020B0603020202020204" pitchFamily="34" charset="0"/>
              </a:rPr>
              <a:t>digital.</a:t>
            </a:r>
            <a:r>
              <a:rPr lang="es-ES" sz="1200" dirty="0" smtClean="0">
                <a:solidFill>
                  <a:srgbClr val="FF0000"/>
                </a:solidFill>
                <a:latin typeface="Trebuchet MS" panose="020B0603020202020204" pitchFamily="34" charset="0"/>
              </a:rPr>
              <a:t> </a:t>
            </a:r>
            <a:r>
              <a:rPr lang="es-ES" sz="1200" dirty="0" smtClean="0">
                <a:latin typeface="Trebuchet MS" panose="020B0603020202020204" pitchFamily="34" charset="0"/>
                <a:hlinkClick r:id="rId4"/>
              </a:rPr>
              <a:t>https://registro.diputaciondeburgos.es</a:t>
            </a:r>
            <a:endParaRPr lang="es-ES" sz="1200" dirty="0" smtClean="0">
              <a:latin typeface="Trebuchet MS" panose="020B0603020202020204" pitchFamily="34" charset="0"/>
            </a:endParaRPr>
          </a:p>
          <a:p>
            <a:pPr marL="1604963" lvl="2" indent="-171450">
              <a:spcBef>
                <a:spcPts val="600"/>
              </a:spcBef>
              <a:spcAft>
                <a:spcPts val="1200"/>
              </a:spcAft>
              <a:buFont typeface="Wingdings" panose="05000000000000000000" pitchFamily="2" charset="2"/>
              <a:buChar char="è"/>
            </a:pPr>
            <a:r>
              <a:rPr lang="es-ES" sz="1200" dirty="0" smtClean="0">
                <a:latin typeface="Trebuchet MS" panose="020B0603020202020204" pitchFamily="34" charset="0"/>
                <a:sym typeface="Wingdings" pitchFamily="2" charset="2"/>
              </a:rPr>
              <a:t>Catálogo de trámite: </a:t>
            </a:r>
            <a:r>
              <a:rPr lang="es-ES" sz="1200" b="1" dirty="0" smtClean="0">
                <a:solidFill>
                  <a:schemeClr val="accent6">
                    <a:lumMod val="75000"/>
                  </a:schemeClr>
                </a:solidFill>
                <a:latin typeface="Trebuchet MS" panose="020B0603020202020204" pitchFamily="34" charset="0"/>
              </a:rPr>
              <a:t>Solicitud subvenciones proyectos de colaboración de desarrollo local (SODEBUR).</a:t>
            </a:r>
            <a:endParaRPr lang="es-ES" sz="1200" b="1" dirty="0">
              <a:solidFill>
                <a:schemeClr val="accent6">
                  <a:lumMod val="75000"/>
                </a:schemeClr>
              </a:solidFill>
              <a:latin typeface="Trebuchet MS" panose="020B0603020202020204" pitchFamily="34" charset="0"/>
            </a:endParaRPr>
          </a:p>
        </p:txBody>
      </p:sp>
      <p:grpSp>
        <p:nvGrpSpPr>
          <p:cNvPr id="6" name="5 Grupo"/>
          <p:cNvGrpSpPr/>
          <p:nvPr/>
        </p:nvGrpSpPr>
        <p:grpSpPr>
          <a:xfrm>
            <a:off x="4092269" y="267494"/>
            <a:ext cx="4872219" cy="360040"/>
            <a:chOff x="3573408" y="411510"/>
            <a:chExt cx="4872219" cy="360040"/>
          </a:xfrm>
        </p:grpSpPr>
        <p:sp>
          <p:nvSpPr>
            <p:cNvPr id="7" name="6 Rectángulo"/>
            <p:cNvSpPr/>
            <p:nvPr/>
          </p:nvSpPr>
          <p:spPr>
            <a:xfrm>
              <a:off x="3635896" y="411510"/>
              <a:ext cx="4788024" cy="360040"/>
            </a:xfrm>
            <a:prstGeom prst="rect">
              <a:avLst/>
            </a:prstGeom>
            <a:gradFill flip="none" rotWithShape="1">
              <a:gsLst>
                <a:gs pos="0">
                  <a:srgbClr val="FFC000">
                    <a:tint val="66000"/>
                    <a:satMod val="160000"/>
                    <a:alpha val="97000"/>
                  </a:srgbClr>
                </a:gs>
                <a:gs pos="50000">
                  <a:srgbClr val="FFC000">
                    <a:tint val="44500"/>
                    <a:satMod val="160000"/>
                  </a:srgbClr>
                </a:gs>
                <a:gs pos="100000">
                  <a:srgbClr val="FFC000">
                    <a:tint val="23500"/>
                    <a:satMod val="160000"/>
                  </a:srgb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10 CuadroTexto"/>
            <p:cNvSpPr txBox="1">
              <a:spLocks noChangeArrowheads="1"/>
            </p:cNvSpPr>
            <p:nvPr/>
          </p:nvSpPr>
          <p:spPr bwMode="auto">
            <a:xfrm>
              <a:off x="3573408" y="429568"/>
              <a:ext cx="4872219" cy="276999"/>
            </a:xfrm>
            <a:prstGeom prst="rect">
              <a:avLst/>
            </a:prstGeom>
            <a:noFill/>
            <a:ln w="9525">
              <a:noFill/>
              <a:miter lim="800000"/>
              <a:headEnd/>
              <a:tailEnd/>
            </a:ln>
          </p:spPr>
          <p:txBody>
            <a:bodyPr wrap="square">
              <a:spAutoFit/>
            </a:bodyPr>
            <a:lstStyle/>
            <a:p>
              <a:pPr algn="ctr"/>
              <a:r>
                <a:rPr lang="es-ES" sz="1200" b="1" i="1" dirty="0" smtClean="0">
                  <a:solidFill>
                    <a:srgbClr val="A50021"/>
                  </a:solidFill>
                  <a:latin typeface="Trebuchet MS" pitchFamily="34" charset="0"/>
                </a:rPr>
                <a:t>RESUMEN documentación y presentación SOLICITUD</a:t>
              </a:r>
              <a:endParaRPr lang="es-ES" sz="1200" b="1" i="1" dirty="0">
                <a:solidFill>
                  <a:srgbClr val="A50021"/>
                </a:solidFill>
                <a:latin typeface="Trebuchet MS" pitchFamily="34" charset="0"/>
              </a:endParaRPr>
            </a:p>
          </p:txBody>
        </p:sp>
      </p:grpSp>
    </p:spTree>
    <p:extLst>
      <p:ext uri="{BB962C8B-B14F-4D97-AF65-F5344CB8AC3E}">
        <p14:creationId xmlns:p14="http://schemas.microsoft.com/office/powerpoint/2010/main" val="390968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10 Diagrama"/>
          <p:cNvGraphicFramePr/>
          <p:nvPr>
            <p:extLst>
              <p:ext uri="{D42A27DB-BD31-4B8C-83A1-F6EECF244321}">
                <p14:modId xmlns:p14="http://schemas.microsoft.com/office/powerpoint/2010/main" val="2917225339"/>
              </p:ext>
            </p:extLst>
          </p:nvPr>
        </p:nvGraphicFramePr>
        <p:xfrm>
          <a:off x="539552" y="0"/>
          <a:ext cx="9721080" cy="5143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Box 21"/>
          <p:cNvSpPr txBox="1">
            <a:spLocks noChangeArrowheads="1"/>
          </p:cNvSpPr>
          <p:nvPr/>
        </p:nvSpPr>
        <p:spPr bwMode="auto">
          <a:xfrm rot="20693476">
            <a:off x="-235047" y="1387760"/>
            <a:ext cx="3442088" cy="2800767"/>
          </a:xfrm>
          <a:prstGeom prst="rect">
            <a:avLst/>
          </a:prstGeom>
          <a:noFill/>
          <a:ln w="9525">
            <a:noFill/>
            <a:miter lim="800000"/>
            <a:headEnd/>
            <a:tailEnd/>
          </a:ln>
          <a:effectLst/>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4400" b="1" i="1" u="none" strike="noStrike" kern="1200" cap="none" spc="0" normalizeH="0" baseline="0" noProof="0" dirty="0">
                <a:ln>
                  <a:noFill/>
                </a:ln>
                <a:solidFill>
                  <a:srgbClr val="FF0000"/>
                </a:solidFill>
                <a:effectLst>
                  <a:outerShdw blurRad="38100" dist="38100" dir="2700000" algn="tl">
                    <a:srgbClr val="000000"/>
                  </a:outerShdw>
                </a:effectLst>
                <a:uLnTx/>
                <a:uFillTx/>
                <a:latin typeface="Trebuchet MS" pitchFamily="34" charset="0"/>
                <a:ea typeface="+mn-ea"/>
                <a:cs typeface="+mn-cs"/>
              </a:rPr>
              <a:t>MUCHAS GRACIAS POR SU ATENCIÓN</a:t>
            </a:r>
          </a:p>
        </p:txBody>
      </p:sp>
      <p:grpSp>
        <p:nvGrpSpPr>
          <p:cNvPr id="2" name="1 Grupo"/>
          <p:cNvGrpSpPr/>
          <p:nvPr/>
        </p:nvGrpSpPr>
        <p:grpSpPr>
          <a:xfrm>
            <a:off x="4283968" y="1930329"/>
            <a:ext cx="2376264" cy="1448063"/>
            <a:chOff x="4283968" y="1491630"/>
            <a:chExt cx="2376264" cy="1448063"/>
          </a:xfrm>
        </p:grpSpPr>
        <p:sp>
          <p:nvSpPr>
            <p:cNvPr id="8" name="7 Rectángulo"/>
            <p:cNvSpPr/>
            <p:nvPr/>
          </p:nvSpPr>
          <p:spPr>
            <a:xfrm>
              <a:off x="4437276" y="1491630"/>
              <a:ext cx="1998507" cy="461665"/>
            </a:xfrm>
            <a:prstGeom prst="rect">
              <a:avLst/>
            </a:prstGeom>
          </p:spPr>
          <p:txBody>
            <a:bodyPr wrap="square">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s-ES" sz="1200" b="1" i="0" u="none" strike="noStrike" kern="1200" cap="none" spc="0" normalizeH="0" baseline="0" noProof="0" dirty="0">
                  <a:ln>
                    <a:noFill/>
                  </a:ln>
                  <a:solidFill>
                    <a:srgbClr val="990033"/>
                  </a:solidFill>
                  <a:effectLst>
                    <a:outerShdw blurRad="38100" dist="38100" dir="2700000" algn="tl">
                      <a:srgbClr val="000000">
                        <a:alpha val="43137"/>
                      </a:srgbClr>
                    </a:outerShdw>
                  </a:effectLst>
                  <a:uLnTx/>
                  <a:uFillTx/>
                  <a:latin typeface="Trebuchet MS" pitchFamily="34" charset="0"/>
                  <a:ea typeface="+mn-ea"/>
                  <a:cs typeface="+mn-cs"/>
                </a:rPr>
                <a:t>SODEBUR</a:t>
              </a:r>
            </a:p>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s-ES" sz="1000" b="1" i="1" u="none" strike="noStrike" kern="1200" cap="none" spc="0" normalizeH="0" baseline="0" noProof="0" dirty="0" smtClean="0">
                  <a:ln>
                    <a:noFill/>
                  </a:ln>
                  <a:solidFill>
                    <a:prstClr val="black"/>
                  </a:solidFill>
                  <a:effectLst/>
                  <a:uLnTx/>
                  <a:uFillTx/>
                  <a:latin typeface="Trebuchet MS" pitchFamily="34" charset="0"/>
                  <a:ea typeface="+mn-ea"/>
                  <a:cs typeface="+mn-cs"/>
                </a:rPr>
                <a:t>Avda. de la Paz, 34</a:t>
              </a:r>
              <a:endParaRPr kumimoji="0" lang="es-ES" sz="1000" b="1" i="1" u="none" strike="noStrike" kern="1200" cap="none" spc="0" normalizeH="0" baseline="0" noProof="0" dirty="0">
                <a:ln>
                  <a:noFill/>
                </a:ln>
                <a:solidFill>
                  <a:prstClr val="black"/>
                </a:solidFill>
                <a:effectLst/>
                <a:uLnTx/>
                <a:uFillTx/>
                <a:latin typeface="Trebuchet MS" pitchFamily="34" charset="0"/>
                <a:ea typeface="+mn-ea"/>
                <a:cs typeface="+mn-cs"/>
              </a:endParaRPr>
            </a:p>
          </p:txBody>
        </p:sp>
        <p:sp>
          <p:nvSpPr>
            <p:cNvPr id="9" name="8 CuadroTexto"/>
            <p:cNvSpPr txBox="1"/>
            <p:nvPr/>
          </p:nvSpPr>
          <p:spPr>
            <a:xfrm>
              <a:off x="4283968" y="2031752"/>
              <a:ext cx="2376264" cy="9079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100" b="1" i="0" u="none" strike="noStrike" kern="1200" cap="none" spc="0" normalizeH="0" baseline="0" noProof="0" dirty="0">
                  <a:ln>
                    <a:noFill/>
                  </a:ln>
                  <a:solidFill>
                    <a:srgbClr val="F79646">
                      <a:lumMod val="75000"/>
                    </a:srgbClr>
                  </a:solidFill>
                  <a:effectLst>
                    <a:outerShdw blurRad="38100" dist="38100" dir="2700000" algn="tl">
                      <a:srgbClr val="000000">
                        <a:alpha val="43137"/>
                      </a:srgbClr>
                    </a:outerShdw>
                  </a:effectLst>
                  <a:uLnTx/>
                  <a:uFillTx/>
                  <a:latin typeface="Trebuchet MS" pitchFamily="34" charset="0"/>
                  <a:ea typeface="+mn-ea"/>
                  <a:cs typeface="+mn-cs"/>
                </a:rPr>
                <a:t>SERVICIOS TÉCNICOS</a:t>
              </a:r>
              <a:r>
                <a:rPr kumimoji="0" lang="es-ES" sz="1100" b="1" i="0" u="none" strike="noStrike" kern="1200" cap="none" spc="0" normalizeH="0" baseline="0" noProof="0" dirty="0" smtClean="0">
                  <a:ln>
                    <a:noFill/>
                  </a:ln>
                  <a:solidFill>
                    <a:srgbClr val="F79646">
                      <a:lumMod val="75000"/>
                    </a:srgbClr>
                  </a:solidFill>
                  <a:effectLst>
                    <a:outerShdw blurRad="38100" dist="38100" dir="2700000" algn="tl">
                      <a:srgbClr val="000000">
                        <a:alpha val="43137"/>
                      </a:srgbClr>
                    </a:outerShdw>
                  </a:effectLst>
                  <a:uLnTx/>
                  <a:uFillTx/>
                  <a:latin typeface="Trebuchet MS" pitchFamily="34" charset="0"/>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100" b="1" i="0" u="none" strike="noStrike" kern="1200" cap="none" spc="0" normalizeH="0" baseline="0" noProof="0" dirty="0" smtClean="0">
                  <a:ln>
                    <a:noFill/>
                  </a:ln>
                  <a:solidFill>
                    <a:srgbClr val="F79646">
                      <a:lumMod val="75000"/>
                    </a:srgbClr>
                  </a:solidFill>
                  <a:effectLst>
                    <a:outerShdw blurRad="38100" dist="38100" dir="2700000" algn="tl">
                      <a:srgbClr val="000000">
                        <a:alpha val="43137"/>
                      </a:srgbClr>
                    </a:outerShdw>
                  </a:effectLst>
                  <a:uLnTx/>
                  <a:uFillTx/>
                  <a:latin typeface="Trebuchet MS" pitchFamily="34" charset="0"/>
                  <a:ea typeface="+mn-ea"/>
                  <a:cs typeface="+mn-cs"/>
                </a:rPr>
                <a:t>Beatriz</a:t>
              </a:r>
              <a:r>
                <a:rPr kumimoji="0" lang="es-ES" sz="1100" b="1" i="0" u="none" strike="noStrike" kern="1200" cap="none" spc="0" normalizeH="0" noProof="0" dirty="0" smtClean="0">
                  <a:ln>
                    <a:noFill/>
                  </a:ln>
                  <a:solidFill>
                    <a:srgbClr val="F79646">
                      <a:lumMod val="75000"/>
                    </a:srgbClr>
                  </a:solidFill>
                  <a:effectLst>
                    <a:outerShdw blurRad="38100" dist="38100" dir="2700000" algn="tl">
                      <a:srgbClr val="000000">
                        <a:alpha val="43137"/>
                      </a:srgbClr>
                    </a:outerShdw>
                  </a:effectLst>
                  <a:uLnTx/>
                  <a:uFillTx/>
                  <a:latin typeface="Trebuchet MS" pitchFamily="34" charset="0"/>
                  <a:ea typeface="+mn-ea"/>
                  <a:cs typeface="+mn-cs"/>
                </a:rPr>
                <a:t> García Val</a:t>
              </a:r>
            </a:p>
            <a:p>
              <a:pPr marL="0" marR="0" lvl="0" indent="0" algn="ctr" defTabSz="914400" rtl="0" eaLnBrk="1" fontAlgn="auto" latinLnBrk="0" hangingPunct="1">
                <a:lnSpc>
                  <a:spcPct val="100000"/>
                </a:lnSpc>
                <a:spcBef>
                  <a:spcPts val="0"/>
                </a:spcBef>
                <a:spcAft>
                  <a:spcPts val="0"/>
                </a:spcAft>
                <a:buClrTx/>
                <a:buSzTx/>
                <a:buFontTx/>
                <a:buNone/>
                <a:tabLst/>
                <a:defRPr/>
              </a:pPr>
              <a:r>
                <a:rPr lang="es-ES" sz="1100" i="1" baseline="0" dirty="0" smtClean="0">
                  <a:solidFill>
                    <a:srgbClr val="F79646">
                      <a:lumMod val="75000"/>
                    </a:srgbClr>
                  </a:solidFill>
                  <a:effectLst>
                    <a:outerShdw blurRad="38100" dist="38100" dir="2700000" algn="tl">
                      <a:srgbClr val="000000">
                        <a:alpha val="43137"/>
                      </a:srgbClr>
                    </a:outerShdw>
                  </a:effectLst>
                  <a:latin typeface="Trebuchet MS" pitchFamily="34" charset="0"/>
                </a:rPr>
                <a:t>Cooperación Institucional</a:t>
              </a:r>
              <a:endParaRPr kumimoji="0" lang="es-ES" sz="1100" i="1" u="none" strike="noStrike" kern="1200" cap="none" spc="0" normalizeH="0" baseline="0" noProof="0" dirty="0">
                <a:ln>
                  <a:noFill/>
                </a:ln>
                <a:solidFill>
                  <a:srgbClr val="F79646">
                    <a:lumMod val="75000"/>
                  </a:srgbClr>
                </a:solidFill>
                <a:effectLst>
                  <a:outerShdw blurRad="38100" dist="38100" dir="2700000" algn="tl">
                    <a:srgbClr val="000000">
                      <a:alpha val="43137"/>
                    </a:srgbClr>
                  </a:outerShdw>
                </a:effectLst>
                <a:uLnTx/>
                <a:uFillTx/>
                <a:latin typeface="Trebuchet MS"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000" b="0" i="0" u="none" strike="noStrike" kern="1200" cap="none" spc="0" normalizeH="0" baseline="0" noProof="0" dirty="0">
                  <a:ln>
                    <a:noFill/>
                  </a:ln>
                  <a:solidFill>
                    <a:prstClr val="black"/>
                  </a:solidFill>
                  <a:effectLst/>
                  <a:uLnTx/>
                  <a:uFillTx/>
                  <a:latin typeface="Trebuchet MS" pitchFamily="34" charset="0"/>
                  <a:ea typeface="+mn-ea"/>
                  <a:cs typeface="+mn-cs"/>
                </a:rPr>
                <a:t>947 061929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000" b="0" i="0" u="none" strike="noStrike" kern="1200" cap="none" spc="0" normalizeH="0" baseline="0" noProof="0" dirty="0" smtClean="0">
                  <a:ln>
                    <a:noFill/>
                  </a:ln>
                  <a:solidFill>
                    <a:prstClr val="black"/>
                  </a:solidFill>
                  <a:effectLst/>
                  <a:uLnTx/>
                  <a:uFillTx/>
                  <a:latin typeface="Trebuchet MS" pitchFamily="34" charset="0"/>
                  <a:ea typeface="+mn-ea"/>
                  <a:cs typeface="+mn-cs"/>
                  <a:hlinkClick r:id="rId7"/>
                </a:rPr>
                <a:t>bgarcia@sodebur.es</a:t>
              </a:r>
              <a:endParaRPr kumimoji="0" lang="es-ES" sz="1000" b="0" i="0" u="none" strike="noStrike" kern="1200" cap="none" spc="0" normalizeH="0" baseline="0" noProof="0" dirty="0">
                <a:ln>
                  <a:noFill/>
                </a:ln>
                <a:solidFill>
                  <a:prstClr val="black"/>
                </a:solidFill>
                <a:effectLst/>
                <a:uLnTx/>
                <a:uFillTx/>
                <a:latin typeface="Trebuchet MS" pitchFamily="34" charset="0"/>
                <a:ea typeface="+mn-ea"/>
                <a:cs typeface="+mn-cs"/>
              </a:endParaRPr>
            </a:p>
          </p:txBody>
        </p:sp>
      </p:grpSp>
    </p:spTree>
    <p:extLst>
      <p:ext uri="{BB962C8B-B14F-4D97-AF65-F5344CB8AC3E}">
        <p14:creationId xmlns:p14="http://schemas.microsoft.com/office/powerpoint/2010/main" val="2791860036"/>
      </p:ext>
    </p:extLst>
  </p:cSld>
  <p:clrMapOvr>
    <a:masterClrMapping/>
  </p:clrMapOvr>
  <p:timing>
    <p:tnLst>
      <p:par>
        <p:cTn id="1" dur="indefinite" restart="never" nodeType="tmRoot"/>
      </p:par>
    </p:tnLst>
  </p:timing>
</p:sld>
</file>

<file path=ppt/theme/theme1.xml><?xml version="1.0" encoding="utf-8"?>
<a:theme xmlns:a="http://schemas.openxmlformats.org/drawingml/2006/main" name="PLANTILLA NUEVA PRESENTAC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PLANTILLA NUEVA PRESENTACION</Template>
  <TotalTime>7540</TotalTime>
  <Words>597</Words>
  <Application>Microsoft Office PowerPoint</Application>
  <PresentationFormat>Presentación en pantalla (16:9)</PresentationFormat>
  <Paragraphs>78</Paragraphs>
  <Slides>7</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SimSun-ExtB</vt:lpstr>
      <vt:lpstr>Arial</vt:lpstr>
      <vt:lpstr>Calibri</vt:lpstr>
      <vt:lpstr>Century Gothic</vt:lpstr>
      <vt:lpstr>Trebuchet MS</vt:lpstr>
      <vt:lpstr>Wingdings</vt:lpstr>
      <vt:lpstr>PLANTILLA NUEVA PRESENTACION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c:creator>
  <cp:lastModifiedBy>bgarcia</cp:lastModifiedBy>
  <cp:revision>980</cp:revision>
  <cp:lastPrinted>2025-04-15T06:39:53Z</cp:lastPrinted>
  <dcterms:created xsi:type="dcterms:W3CDTF">2020-01-21T09:55:28Z</dcterms:created>
  <dcterms:modified xsi:type="dcterms:W3CDTF">2026-02-23T18:20:29Z</dcterms:modified>
</cp:coreProperties>
</file>